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0E19B-04BA-47B2-9A79-6F24FD888EF0}" v="129" dt="2022-05-14T08:45:36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9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1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7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9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4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>
            <a:extLst>
              <a:ext uri="{FF2B5EF4-FFF2-40B4-BE49-F238E27FC236}">
                <a16:creationId xmlns:a16="http://schemas.microsoft.com/office/drawing/2014/main" id="{1CDAE8DE-E375-ABD6-BFC6-9ACB9B78F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9144000" cy="68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F9A9C5-D415-2B0E-CDAA-247C4A80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91A383E-22BB-9DF2-61E3-C59E6C1C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14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1F6F2AE-3162-C94F-0ED7-46BC42C5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9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FED0C48-D395-304F-C549-39F3A757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3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2844ED-8624-4242-0F1C-E0E98C17C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718"/>
            <a:ext cx="9155500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8169DB7-7274-3B19-3080-ED5685ED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2CC0797-869A-40A6-7C1F-880018D3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"/>
            <a:ext cx="9152941" cy="68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1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737925-3F60-91B1-DDA2-BE76C140E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8DB6D0-F125-F565-0DD9-B5B07EFF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955AA1-9D52-42B7-0188-8B18C4004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718"/>
            <a:ext cx="9155500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0436CA-AFA7-B2AC-CB5F-3319DC22B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55501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8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CB55581-D677-690C-BEAD-486D78A8D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718"/>
            <a:ext cx="9155500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6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C8F854-20EB-6331-1C52-27D7722E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718"/>
            <a:ext cx="9141123" cy="68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63</cp:revision>
  <dcterms:created xsi:type="dcterms:W3CDTF">2022-05-14T08:33:23Z</dcterms:created>
  <dcterms:modified xsi:type="dcterms:W3CDTF">2022-05-14T08:45:53Z</dcterms:modified>
</cp:coreProperties>
</file>