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7" r:id="rId6"/>
    <p:sldId id="258" r:id="rId7"/>
    <p:sldId id="262" r:id="rId8"/>
    <p:sldId id="263" r:id="rId9"/>
    <p:sldId id="261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F3550-6EC3-722E-7537-703CA8349772}" v="91" dt="2022-01-30T08:32:36.690"/>
    <p1510:client id="{9F53AEC8-18EC-2337-30AB-5759E0E2B855}" v="35" dt="2022-01-30T09:07:05.357"/>
    <p1510:client id="{B121BCD7-9D8B-1D17-71DC-FACC5CE34F46}" v="9" dt="2022-01-30T17:45:31.033"/>
    <p1510:client id="{DF2D5F54-63D8-1311-D7C5-478253F001F3}" v="10" dt="2022-01-30T13:43:4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5C9CF99-9BE3-4D99-8799-ADD109DD3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E7C03BBC-B07F-419C-9DD5-A042A27A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6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CEEEA551-D5AE-49AC-8D70-9E0761EEC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3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2C7D84-02FF-443E-9294-E9471A7C3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54307B-6FAB-4488-BDE8-32902D6E1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150B372-47B7-4E83-A386-44D3EE8B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1D175A1-86D0-4B1B-BC20-C5DDF5AEB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6E67547-F164-4574-81C0-F280B8C5C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44896DB4-2924-4F6B-A69E-46923E5FC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ED90D60-3E1F-47F4-8648-28DB24E4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D749A722-F879-463F-AC89-1DED0192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37F0E268-3C5A-45EB-B5B4-66156BF89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100</cp:revision>
  <dcterms:created xsi:type="dcterms:W3CDTF">2022-01-30T08:24:07Z</dcterms:created>
  <dcterms:modified xsi:type="dcterms:W3CDTF">2022-01-30T17:45:48Z</dcterms:modified>
</cp:coreProperties>
</file>