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454" r:id="rId5"/>
    <p:sldId id="455" r:id="rId6"/>
    <p:sldId id="456" r:id="rId7"/>
    <p:sldId id="457" r:id="rId8"/>
    <p:sldId id="458" r:id="rId9"/>
    <p:sldId id="465" r:id="rId10"/>
    <p:sldId id="466" r:id="rId11"/>
    <p:sldId id="459" r:id="rId12"/>
    <p:sldId id="483" r:id="rId13"/>
    <p:sldId id="481" r:id="rId14"/>
    <p:sldId id="487" r:id="rId15"/>
    <p:sldId id="490" r:id="rId16"/>
    <p:sldId id="488" r:id="rId17"/>
    <p:sldId id="489" r:id="rId18"/>
    <p:sldId id="491" r:id="rId19"/>
    <p:sldId id="492" r:id="rId20"/>
    <p:sldId id="486" r:id="rId21"/>
    <p:sldId id="485" r:id="rId22"/>
    <p:sldId id="482" r:id="rId23"/>
    <p:sldId id="484" r:id="rId24"/>
    <p:sldId id="461" r:id="rId25"/>
    <p:sldId id="469" r:id="rId26"/>
    <p:sldId id="460" r:id="rId27"/>
    <p:sldId id="4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C16D4A-518D-4170-2192-4A10DFB6CDD4}" name="helen@penninelearning.com" initials="he" userId="S::urn:spo:guest#helen@penninelearning.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9A2A"/>
    <a:srgbClr val="FFFFFF"/>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AADB7-37CE-4D4E-B4FA-44986DC9E58D}" v="19" dt="2025-06-17T22:13:33.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94404" autoAdjust="0"/>
  </p:normalViewPr>
  <p:slideViewPr>
    <p:cSldViewPr snapToGrid="0">
      <p:cViewPr varScale="1">
        <p:scale>
          <a:sx n="70" d="100"/>
          <a:sy n="70" d="100"/>
        </p:scale>
        <p:origin x="564" y="5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s, Helen" userId="097f08a0-0f4f-4e49-b1cd-e2ddb5615c72" providerId="ADAL" clId="{97362335-C9B2-47D4-A122-50FD47081676}"/>
    <pc:docChg chg="undo custSel modSld">
      <pc:chgData name="Rivers, Helen" userId="097f08a0-0f4f-4e49-b1cd-e2ddb5615c72" providerId="ADAL" clId="{97362335-C9B2-47D4-A122-50FD47081676}" dt="2025-05-28T16:47:51.436" v="150" actId="113"/>
      <pc:docMkLst>
        <pc:docMk/>
      </pc:docMkLst>
      <pc:sldChg chg="delCm">
        <pc:chgData name="Rivers, Helen" userId="097f08a0-0f4f-4e49-b1cd-e2ddb5615c72" providerId="ADAL" clId="{97362335-C9B2-47D4-A122-50FD47081676}" dt="2025-05-28T16:37:06.163" v="0"/>
        <pc:sldMkLst>
          <pc:docMk/>
          <pc:sldMk cId="1983736697" sldId="454"/>
        </pc:sldMkLst>
      </pc:sldChg>
      <pc:sldChg chg="modSp mod">
        <pc:chgData name="Rivers, Helen" userId="097f08a0-0f4f-4e49-b1cd-e2ddb5615c72" providerId="ADAL" clId="{97362335-C9B2-47D4-A122-50FD47081676}" dt="2025-05-28T16:37:30.070" v="2" actId="948"/>
        <pc:sldMkLst>
          <pc:docMk/>
          <pc:sldMk cId="2466405018" sldId="456"/>
        </pc:sldMkLst>
        <pc:spChg chg="mod">
          <ac:chgData name="Rivers, Helen" userId="097f08a0-0f4f-4e49-b1cd-e2ddb5615c72" providerId="ADAL" clId="{97362335-C9B2-47D4-A122-50FD47081676}" dt="2025-05-28T16:37:30.070" v="2" actId="948"/>
          <ac:spMkLst>
            <pc:docMk/>
            <pc:sldMk cId="2466405018" sldId="456"/>
            <ac:spMk id="7" creationId="{E445D250-E2DB-7828-2C31-A8AAFCD6A22B}"/>
          </ac:spMkLst>
        </pc:spChg>
      </pc:sldChg>
      <pc:sldChg chg="modSp mod">
        <pc:chgData name="Rivers, Helen" userId="097f08a0-0f4f-4e49-b1cd-e2ddb5615c72" providerId="ADAL" clId="{97362335-C9B2-47D4-A122-50FD47081676}" dt="2025-05-28T16:47:51.436" v="150" actId="113"/>
        <pc:sldMkLst>
          <pc:docMk/>
          <pc:sldMk cId="157174073" sldId="460"/>
        </pc:sldMkLst>
        <pc:spChg chg="mod">
          <ac:chgData name="Rivers, Helen" userId="097f08a0-0f4f-4e49-b1cd-e2ddb5615c72" providerId="ADAL" clId="{97362335-C9B2-47D4-A122-50FD47081676}" dt="2025-05-28T16:47:51.436" v="150" actId="113"/>
          <ac:spMkLst>
            <pc:docMk/>
            <pc:sldMk cId="157174073" sldId="460"/>
            <ac:spMk id="3" creationId="{871CAB36-479E-742F-5BBF-987FA9A6B549}"/>
          </ac:spMkLst>
        </pc:spChg>
      </pc:sldChg>
      <pc:sldChg chg="modSp mod delCm">
        <pc:chgData name="Rivers, Helen" userId="097f08a0-0f4f-4e49-b1cd-e2ddb5615c72" providerId="ADAL" clId="{97362335-C9B2-47D4-A122-50FD47081676}" dt="2025-05-28T16:46:46.747" v="142" actId="14100"/>
        <pc:sldMkLst>
          <pc:docMk/>
          <pc:sldMk cId="4282079389" sldId="461"/>
        </pc:sldMkLst>
        <pc:spChg chg="mod">
          <ac:chgData name="Rivers, Helen" userId="097f08a0-0f4f-4e49-b1cd-e2ddb5615c72" providerId="ADAL" clId="{97362335-C9B2-47D4-A122-50FD47081676}" dt="2025-05-28T16:46:24.773" v="139" actId="20577"/>
          <ac:spMkLst>
            <pc:docMk/>
            <pc:sldMk cId="4282079389" sldId="461"/>
            <ac:spMk id="2" creationId="{6C72CB07-2EDE-9A03-9C04-E4B3DDC35F0F}"/>
          </ac:spMkLst>
        </pc:spChg>
        <pc:spChg chg="mod">
          <ac:chgData name="Rivers, Helen" userId="097f08a0-0f4f-4e49-b1cd-e2ddb5615c72" providerId="ADAL" clId="{97362335-C9B2-47D4-A122-50FD47081676}" dt="2025-05-28T16:46:46.747" v="142" actId="14100"/>
          <ac:spMkLst>
            <pc:docMk/>
            <pc:sldMk cId="4282079389" sldId="461"/>
            <ac:spMk id="3" creationId="{41F912E9-93D2-51E1-F902-66F837D2F58E}"/>
          </ac:spMkLst>
        </pc:spChg>
        <pc:spChg chg="mod">
          <ac:chgData name="Rivers, Helen" userId="097f08a0-0f4f-4e49-b1cd-e2ddb5615c72" providerId="ADAL" clId="{97362335-C9B2-47D4-A122-50FD47081676}" dt="2025-05-28T16:46:39.674" v="140" actId="6549"/>
          <ac:spMkLst>
            <pc:docMk/>
            <pc:sldMk cId="4282079389" sldId="461"/>
            <ac:spMk id="4" creationId="{2F0CBA7A-2D61-B243-4F20-F53685D826A3}"/>
          </ac:spMkLst>
        </pc:spChg>
      </pc:sldChg>
      <pc:sldChg chg="modSp mod">
        <pc:chgData name="Rivers, Helen" userId="097f08a0-0f4f-4e49-b1cd-e2ddb5615c72" providerId="ADAL" clId="{97362335-C9B2-47D4-A122-50FD47081676}" dt="2025-05-28T16:47:20.037" v="148" actId="14100"/>
        <pc:sldMkLst>
          <pc:docMk/>
          <pc:sldMk cId="1537189958" sldId="469"/>
        </pc:sldMkLst>
        <pc:spChg chg="mod">
          <ac:chgData name="Rivers, Helen" userId="097f08a0-0f4f-4e49-b1cd-e2ddb5615c72" providerId="ADAL" clId="{97362335-C9B2-47D4-A122-50FD47081676}" dt="2025-05-28T16:47:20.037" v="148" actId="14100"/>
          <ac:spMkLst>
            <pc:docMk/>
            <pc:sldMk cId="1537189958" sldId="469"/>
            <ac:spMk id="10" creationId="{2A2775BA-5A20-6CE7-DF25-F9880E823B83}"/>
          </ac:spMkLst>
        </pc:spChg>
        <pc:spChg chg="mod">
          <ac:chgData name="Rivers, Helen" userId="097f08a0-0f4f-4e49-b1cd-e2ddb5615c72" providerId="ADAL" clId="{97362335-C9B2-47D4-A122-50FD47081676}" dt="2025-05-28T16:46:55.605" v="144" actId="20577"/>
          <ac:spMkLst>
            <pc:docMk/>
            <pc:sldMk cId="1537189958" sldId="469"/>
            <ac:spMk id="12" creationId="{29530719-FBDF-C11D-3B65-939868895ADD}"/>
          </ac:spMkLst>
        </pc:spChg>
        <pc:spChg chg="mod">
          <ac:chgData name="Rivers, Helen" userId="097f08a0-0f4f-4e49-b1cd-e2ddb5615c72" providerId="ADAL" clId="{97362335-C9B2-47D4-A122-50FD47081676}" dt="2025-05-28T16:47:09.168" v="145" actId="14100"/>
          <ac:spMkLst>
            <pc:docMk/>
            <pc:sldMk cId="1537189958" sldId="469"/>
            <ac:spMk id="13" creationId="{590CF69F-F734-E779-C9D9-3A8A1C88FDB9}"/>
          </ac:spMkLst>
        </pc:spChg>
        <pc:spChg chg="mod">
          <ac:chgData name="Rivers, Helen" userId="097f08a0-0f4f-4e49-b1cd-e2ddb5615c72" providerId="ADAL" clId="{97362335-C9B2-47D4-A122-50FD47081676}" dt="2025-05-28T16:47:16.831" v="147" actId="14100"/>
          <ac:spMkLst>
            <pc:docMk/>
            <pc:sldMk cId="1537189958" sldId="469"/>
            <ac:spMk id="15" creationId="{6ABB6910-A554-7287-A90E-0935D1FB527A}"/>
          </ac:spMkLst>
        </pc:spChg>
        <pc:spChg chg="mod">
          <ac:chgData name="Rivers, Helen" userId="097f08a0-0f4f-4e49-b1cd-e2ddb5615c72" providerId="ADAL" clId="{97362335-C9B2-47D4-A122-50FD47081676}" dt="2025-05-28T16:47:12.717" v="146" actId="14100"/>
          <ac:spMkLst>
            <pc:docMk/>
            <pc:sldMk cId="1537189958" sldId="469"/>
            <ac:spMk id="17" creationId="{6CEE1B1F-0D42-84EE-7BAB-62A0F527C4A3}"/>
          </ac:spMkLst>
        </pc:spChg>
      </pc:sldChg>
      <pc:sldChg chg="addSp delSp modSp mod delCm">
        <pc:chgData name="Rivers, Helen" userId="097f08a0-0f4f-4e49-b1cd-e2ddb5615c72" providerId="ADAL" clId="{97362335-C9B2-47D4-A122-50FD47081676}" dt="2025-05-28T16:40:11.982" v="35" actId="478"/>
        <pc:sldMkLst>
          <pc:docMk/>
          <pc:sldMk cId="1614412444" sldId="481"/>
        </pc:sldMkLst>
        <pc:spChg chg="mod">
          <ac:chgData name="Rivers, Helen" userId="097f08a0-0f4f-4e49-b1cd-e2ddb5615c72" providerId="ADAL" clId="{97362335-C9B2-47D4-A122-50FD47081676}" dt="2025-05-28T16:38:38.216" v="20" actId="20577"/>
          <ac:spMkLst>
            <pc:docMk/>
            <pc:sldMk cId="1614412444" sldId="481"/>
            <ac:spMk id="12" creationId="{19CAB7F2-4405-694C-1490-894EC104E29F}"/>
          </ac:spMkLst>
        </pc:spChg>
      </pc:sldChg>
      <pc:sldChg chg="addSp delSp modSp mod delCm">
        <pc:chgData name="Rivers, Helen" userId="097f08a0-0f4f-4e49-b1cd-e2ddb5615c72" providerId="ADAL" clId="{97362335-C9B2-47D4-A122-50FD47081676}" dt="2025-05-28T16:45:06.743" v="95" actId="20577"/>
        <pc:sldMkLst>
          <pc:docMk/>
          <pc:sldMk cId="2488683454" sldId="482"/>
        </pc:sldMkLst>
        <pc:spChg chg="mod">
          <ac:chgData name="Rivers, Helen" userId="097f08a0-0f4f-4e49-b1cd-e2ddb5615c72" providerId="ADAL" clId="{97362335-C9B2-47D4-A122-50FD47081676}" dt="2025-05-28T16:44:49.906" v="91" actId="1076"/>
          <ac:spMkLst>
            <pc:docMk/>
            <pc:sldMk cId="2488683454" sldId="482"/>
            <ac:spMk id="3" creationId="{AC3CD870-F2D8-8902-E9B9-932A98801C17}"/>
          </ac:spMkLst>
        </pc:spChg>
        <pc:spChg chg="mod">
          <ac:chgData name="Rivers, Helen" userId="097f08a0-0f4f-4e49-b1cd-e2ddb5615c72" providerId="ADAL" clId="{97362335-C9B2-47D4-A122-50FD47081676}" dt="2025-05-28T16:45:06.743" v="95" actId="20577"/>
          <ac:spMkLst>
            <pc:docMk/>
            <pc:sldMk cId="2488683454" sldId="482"/>
            <ac:spMk id="12" creationId="{61E71B8A-748E-0C26-519A-EAF0AA10D20B}"/>
          </ac:spMkLst>
        </pc:spChg>
      </pc:sldChg>
      <pc:sldChg chg="addSp delSp modSp mod delCm">
        <pc:chgData name="Rivers, Helen" userId="097f08a0-0f4f-4e49-b1cd-e2ddb5615c72" providerId="ADAL" clId="{97362335-C9B2-47D4-A122-50FD47081676}" dt="2025-05-28T16:45:40.382" v="126" actId="478"/>
        <pc:sldMkLst>
          <pc:docMk/>
          <pc:sldMk cId="1714608031" sldId="484"/>
        </pc:sldMkLst>
        <pc:spChg chg="mod">
          <ac:chgData name="Rivers, Helen" userId="097f08a0-0f4f-4e49-b1cd-e2ddb5615c72" providerId="ADAL" clId="{97362335-C9B2-47D4-A122-50FD47081676}" dt="2025-05-28T16:45:26.206" v="123" actId="20577"/>
          <ac:spMkLst>
            <pc:docMk/>
            <pc:sldMk cId="1714608031" sldId="484"/>
            <ac:spMk id="12" creationId="{61E71B8A-748E-0C26-519A-EAF0AA10D20B}"/>
          </ac:spMkLst>
        </pc:spChg>
      </pc:sldChg>
      <pc:sldChg chg="addSp delSp modSp mod">
        <pc:chgData name="Rivers, Helen" userId="097f08a0-0f4f-4e49-b1cd-e2ddb5615c72" providerId="ADAL" clId="{97362335-C9B2-47D4-A122-50FD47081676}" dt="2025-05-28T16:43:44.300" v="59" actId="478"/>
        <pc:sldMkLst>
          <pc:docMk/>
          <pc:sldMk cId="3918297789" sldId="485"/>
        </pc:sldMkLst>
      </pc:sldChg>
      <pc:sldChg chg="addSp delSp modSp mod">
        <pc:chgData name="Rivers, Helen" userId="097f08a0-0f4f-4e49-b1cd-e2ddb5615c72" providerId="ADAL" clId="{97362335-C9B2-47D4-A122-50FD47081676}" dt="2025-05-28T16:43:34.655" v="57" actId="478"/>
        <pc:sldMkLst>
          <pc:docMk/>
          <pc:sldMk cId="2480609386" sldId="486"/>
        </pc:sldMkLst>
      </pc:sldChg>
      <pc:sldChg chg="addSp delSp modSp mod">
        <pc:chgData name="Rivers, Helen" userId="097f08a0-0f4f-4e49-b1cd-e2ddb5615c72" providerId="ADAL" clId="{97362335-C9B2-47D4-A122-50FD47081676}" dt="2025-05-28T16:40:45.320" v="42" actId="13244"/>
        <pc:sldMkLst>
          <pc:docMk/>
          <pc:sldMk cId="108064598" sldId="487"/>
        </pc:sldMkLst>
        <pc:spChg chg="mod">
          <ac:chgData name="Rivers, Helen" userId="097f08a0-0f4f-4e49-b1cd-e2ddb5615c72" providerId="ADAL" clId="{97362335-C9B2-47D4-A122-50FD47081676}" dt="2025-05-28T16:40:33.323" v="39" actId="21"/>
          <ac:spMkLst>
            <pc:docMk/>
            <pc:sldMk cId="108064598" sldId="487"/>
            <ac:spMk id="3" creationId="{C4A7B1E6-5784-2C33-C271-0B55D29CACF3}"/>
          </ac:spMkLst>
        </pc:spChg>
        <pc:spChg chg="mod ord">
          <ac:chgData name="Rivers, Helen" userId="097f08a0-0f4f-4e49-b1cd-e2ddb5615c72" providerId="ADAL" clId="{97362335-C9B2-47D4-A122-50FD47081676}" dt="2025-05-28T16:40:45.320" v="42" actId="13244"/>
          <ac:spMkLst>
            <pc:docMk/>
            <pc:sldMk cId="108064598" sldId="487"/>
            <ac:spMk id="12" creationId="{2AFF395A-1DA1-1058-F750-CF5E99BC86DD}"/>
          </ac:spMkLst>
        </pc:spChg>
      </pc:sldChg>
      <pc:sldChg chg="addSp delSp modSp mod">
        <pc:chgData name="Rivers, Helen" userId="097f08a0-0f4f-4e49-b1cd-e2ddb5615c72" providerId="ADAL" clId="{97362335-C9B2-47D4-A122-50FD47081676}" dt="2025-05-28T16:42:55.429" v="51" actId="478"/>
        <pc:sldMkLst>
          <pc:docMk/>
          <pc:sldMk cId="2988442726" sldId="488"/>
        </pc:sldMkLst>
        <pc:spChg chg="mod">
          <ac:chgData name="Rivers, Helen" userId="097f08a0-0f4f-4e49-b1cd-e2ddb5615c72" providerId="ADAL" clId="{97362335-C9B2-47D4-A122-50FD47081676}" dt="2025-05-28T16:39:03.554" v="23"/>
          <ac:spMkLst>
            <pc:docMk/>
            <pc:sldMk cId="2988442726" sldId="488"/>
            <ac:spMk id="12" creationId="{98CCE19B-303D-BEE8-0FCF-3EE616FC316D}"/>
          </ac:spMkLst>
        </pc:spChg>
      </pc:sldChg>
      <pc:sldChg chg="addSp delSp modSp mod">
        <pc:chgData name="Rivers, Helen" userId="097f08a0-0f4f-4e49-b1cd-e2ddb5615c72" providerId="ADAL" clId="{97362335-C9B2-47D4-A122-50FD47081676}" dt="2025-05-28T16:43:09.058" v="53" actId="478"/>
        <pc:sldMkLst>
          <pc:docMk/>
          <pc:sldMk cId="3481262292" sldId="489"/>
        </pc:sldMkLst>
        <pc:spChg chg="mod">
          <ac:chgData name="Rivers, Helen" userId="097f08a0-0f4f-4e49-b1cd-e2ddb5615c72" providerId="ADAL" clId="{97362335-C9B2-47D4-A122-50FD47081676}" dt="2025-05-28T16:39:10.600" v="24"/>
          <ac:spMkLst>
            <pc:docMk/>
            <pc:sldMk cId="3481262292" sldId="489"/>
            <ac:spMk id="12" creationId="{BE5E0132-E045-C65B-4A47-388B57DBB4C2}"/>
          </ac:spMkLst>
        </pc:spChg>
      </pc:sldChg>
      <pc:sldChg chg="addSp delSp modSp mod">
        <pc:chgData name="Rivers, Helen" userId="097f08a0-0f4f-4e49-b1cd-e2ddb5615c72" providerId="ADAL" clId="{97362335-C9B2-47D4-A122-50FD47081676}" dt="2025-05-28T16:41:17.745" v="47" actId="13244"/>
        <pc:sldMkLst>
          <pc:docMk/>
          <pc:sldMk cId="1280292227" sldId="490"/>
        </pc:sldMkLst>
        <pc:spChg chg="mod ord">
          <ac:chgData name="Rivers, Helen" userId="097f08a0-0f4f-4e49-b1cd-e2ddb5615c72" providerId="ADAL" clId="{97362335-C9B2-47D4-A122-50FD47081676}" dt="2025-05-28T16:41:17.745" v="47" actId="13244"/>
          <ac:spMkLst>
            <pc:docMk/>
            <pc:sldMk cId="1280292227" sldId="490"/>
            <ac:spMk id="12" creationId="{78CC72B4-BD60-C29E-07A3-344EE37E5F18}"/>
          </ac:spMkLst>
        </pc:spChg>
        <pc:picChg chg="add del">
          <ac:chgData name="Rivers, Helen" userId="097f08a0-0f4f-4e49-b1cd-e2ddb5615c72" providerId="ADAL" clId="{97362335-C9B2-47D4-A122-50FD47081676}" dt="2025-05-28T16:41:03.126" v="45" actId="478"/>
          <ac:picMkLst>
            <pc:docMk/>
            <pc:sldMk cId="1280292227" sldId="490"/>
            <ac:picMk id="7" creationId="{9DCACDC2-F28E-7014-813A-FF1476D1FFE3}"/>
          </ac:picMkLst>
        </pc:picChg>
      </pc:sldChg>
      <pc:sldChg chg="addSp delSp modSp mod">
        <pc:chgData name="Rivers, Helen" userId="097f08a0-0f4f-4e49-b1cd-e2ddb5615c72" providerId="ADAL" clId="{97362335-C9B2-47D4-A122-50FD47081676}" dt="2025-05-28T16:42:46.007" v="49" actId="478"/>
        <pc:sldMkLst>
          <pc:docMk/>
          <pc:sldMk cId="1150169585" sldId="491"/>
        </pc:sldMkLst>
        <pc:spChg chg="mod">
          <ac:chgData name="Rivers, Helen" userId="097f08a0-0f4f-4e49-b1cd-e2ddb5615c72" providerId="ADAL" clId="{97362335-C9B2-47D4-A122-50FD47081676}" dt="2025-05-28T16:39:16.649" v="25"/>
          <ac:spMkLst>
            <pc:docMk/>
            <pc:sldMk cId="1150169585" sldId="491"/>
            <ac:spMk id="12" creationId="{4FD9367C-37E0-018B-507B-940B122CD700}"/>
          </ac:spMkLst>
        </pc:spChg>
      </pc:sldChg>
      <pc:sldChg chg="addSp delSp modSp mod delCm">
        <pc:chgData name="Rivers, Helen" userId="097f08a0-0f4f-4e49-b1cd-e2ddb5615c72" providerId="ADAL" clId="{97362335-C9B2-47D4-A122-50FD47081676}" dt="2025-05-28T16:43:23.791" v="55" actId="478"/>
        <pc:sldMkLst>
          <pc:docMk/>
          <pc:sldMk cId="261948836" sldId="492"/>
        </pc:sldMkLst>
        <pc:spChg chg="mod">
          <ac:chgData name="Rivers, Helen" userId="097f08a0-0f4f-4e49-b1cd-e2ddb5615c72" providerId="ADAL" clId="{97362335-C9B2-47D4-A122-50FD47081676}" dt="2025-05-28T16:39:31.871" v="31" actId="20577"/>
          <ac:spMkLst>
            <pc:docMk/>
            <pc:sldMk cId="261948836" sldId="492"/>
            <ac:spMk id="3" creationId="{6317A3F8-47FC-7BB1-8FD4-F40068DCC66D}"/>
          </ac:spMkLst>
        </pc:spChg>
        <pc:spChg chg="mod">
          <ac:chgData name="Rivers, Helen" userId="097f08a0-0f4f-4e49-b1cd-e2ddb5615c72" providerId="ADAL" clId="{97362335-C9B2-47D4-A122-50FD47081676}" dt="2025-05-28T16:39:27.749" v="26"/>
          <ac:spMkLst>
            <pc:docMk/>
            <pc:sldMk cId="261948836" sldId="492"/>
            <ac:spMk id="12" creationId="{6CCCCCE7-0414-8D7B-30F0-24C7AE257127}"/>
          </ac:spMkLst>
        </pc:spChg>
      </pc:sldChg>
    </pc:docChg>
  </pc:docChgLst>
  <pc:docChgLst>
    <pc:chgData name="Emma Salter" userId="8171351a-1454-450b-9712-46ca10682198" providerId="ADAL" clId="{DFBAADB7-37CE-4D4E-B4FA-44986DC9E58D}"/>
    <pc:docChg chg="undo redo custSel addSld delSld modSld">
      <pc:chgData name="Emma Salter" userId="8171351a-1454-450b-9712-46ca10682198" providerId="ADAL" clId="{DFBAADB7-37CE-4D4E-B4FA-44986DC9E58D}" dt="2025-06-18T09:19:13.504" v="1184" actId="962"/>
      <pc:docMkLst>
        <pc:docMk/>
      </pc:docMkLst>
      <pc:sldChg chg="modSp mod">
        <pc:chgData name="Emma Salter" userId="8171351a-1454-450b-9712-46ca10682198" providerId="ADAL" clId="{DFBAADB7-37CE-4D4E-B4FA-44986DC9E58D}" dt="2025-06-17T21:28:09.637" v="130" actId="962"/>
        <pc:sldMkLst>
          <pc:docMk/>
          <pc:sldMk cId="552745200" sldId="457"/>
        </pc:sldMkLst>
        <pc:spChg chg="mod ord">
          <ac:chgData name="Emma Salter" userId="8171351a-1454-450b-9712-46ca10682198" providerId="ADAL" clId="{DFBAADB7-37CE-4D4E-B4FA-44986DC9E58D}" dt="2025-06-17T21:27:18.448" v="7" actId="1076"/>
          <ac:spMkLst>
            <pc:docMk/>
            <pc:sldMk cId="552745200" sldId="457"/>
            <ac:spMk id="7" creationId="{BC18E941-382E-9E64-AAD6-FDD78F7F1FFB}"/>
          </ac:spMkLst>
        </pc:spChg>
        <pc:spChg chg="mod ord">
          <ac:chgData name="Emma Salter" userId="8171351a-1454-450b-9712-46ca10682198" providerId="ADAL" clId="{DFBAADB7-37CE-4D4E-B4FA-44986DC9E58D}" dt="2025-06-17T21:26:22.911" v="1" actId="13244"/>
          <ac:spMkLst>
            <pc:docMk/>
            <pc:sldMk cId="552745200" sldId="457"/>
            <ac:spMk id="19" creationId="{45F20273-E673-9875-9417-FD28E6652D0F}"/>
          </ac:spMkLst>
        </pc:spChg>
        <pc:picChg chg="mod">
          <ac:chgData name="Emma Salter" userId="8171351a-1454-450b-9712-46ca10682198" providerId="ADAL" clId="{DFBAADB7-37CE-4D4E-B4FA-44986DC9E58D}" dt="2025-06-17T21:27:24.362" v="8" actId="14100"/>
          <ac:picMkLst>
            <pc:docMk/>
            <pc:sldMk cId="552745200" sldId="457"/>
            <ac:picMk id="3" creationId="{C6E67BF4-25D5-4E04-1DDC-FE3A512A072A}"/>
          </ac:picMkLst>
        </pc:picChg>
        <pc:picChg chg="mod">
          <ac:chgData name="Emma Salter" userId="8171351a-1454-450b-9712-46ca10682198" providerId="ADAL" clId="{DFBAADB7-37CE-4D4E-B4FA-44986DC9E58D}" dt="2025-06-17T21:28:09.637" v="130" actId="962"/>
          <ac:picMkLst>
            <pc:docMk/>
            <pc:sldMk cId="552745200" sldId="457"/>
            <ac:picMk id="4" creationId="{2718B7C8-4E37-9050-969D-00F1F5D5D34C}"/>
          </ac:picMkLst>
        </pc:picChg>
      </pc:sldChg>
      <pc:sldChg chg="modSp mod">
        <pc:chgData name="Emma Salter" userId="8171351a-1454-450b-9712-46ca10682198" providerId="ADAL" clId="{DFBAADB7-37CE-4D4E-B4FA-44986DC9E58D}" dt="2025-06-17T21:29:30.485" v="141" actId="962"/>
        <pc:sldMkLst>
          <pc:docMk/>
          <pc:sldMk cId="1619924435" sldId="458"/>
        </pc:sldMkLst>
        <pc:spChg chg="mod">
          <ac:chgData name="Emma Salter" userId="8171351a-1454-450b-9712-46ca10682198" providerId="ADAL" clId="{DFBAADB7-37CE-4D4E-B4FA-44986DC9E58D}" dt="2025-06-17T21:29:24.143" v="140" actId="1076"/>
          <ac:spMkLst>
            <pc:docMk/>
            <pc:sldMk cId="1619924435" sldId="458"/>
            <ac:spMk id="3" creationId="{D6EE8A68-0647-630C-8EE0-C6F920904577}"/>
          </ac:spMkLst>
        </pc:spChg>
        <pc:spChg chg="mod">
          <ac:chgData name="Emma Salter" userId="8171351a-1454-450b-9712-46ca10682198" providerId="ADAL" clId="{DFBAADB7-37CE-4D4E-B4FA-44986DC9E58D}" dt="2025-06-17T21:29:16.221" v="139" actId="14100"/>
          <ac:spMkLst>
            <pc:docMk/>
            <pc:sldMk cId="1619924435" sldId="458"/>
            <ac:spMk id="7" creationId="{79857C9C-CCC2-06E9-8C9B-AC67CE574706}"/>
          </ac:spMkLst>
        </pc:spChg>
        <pc:picChg chg="mod ord">
          <ac:chgData name="Emma Salter" userId="8171351a-1454-450b-9712-46ca10682198" providerId="ADAL" clId="{DFBAADB7-37CE-4D4E-B4FA-44986DC9E58D}" dt="2025-06-17T21:29:30.485" v="141" actId="962"/>
          <ac:picMkLst>
            <pc:docMk/>
            <pc:sldMk cId="1619924435" sldId="458"/>
            <ac:picMk id="2" creationId="{2915052D-125D-C194-90B6-93D7ACCCB46C}"/>
          </ac:picMkLst>
        </pc:picChg>
      </pc:sldChg>
      <pc:sldChg chg="modSp mod">
        <pc:chgData name="Emma Salter" userId="8171351a-1454-450b-9712-46ca10682198" providerId="ADAL" clId="{DFBAADB7-37CE-4D4E-B4FA-44986DC9E58D}" dt="2025-06-17T21:35:05.581" v="158" actId="1582"/>
        <pc:sldMkLst>
          <pc:docMk/>
          <pc:sldMk cId="4013937893" sldId="459"/>
        </pc:sldMkLst>
        <pc:spChg chg="mod">
          <ac:chgData name="Emma Salter" userId="8171351a-1454-450b-9712-46ca10682198" providerId="ADAL" clId="{DFBAADB7-37CE-4D4E-B4FA-44986DC9E58D}" dt="2025-06-17T21:35:05.581" v="158" actId="1582"/>
          <ac:spMkLst>
            <pc:docMk/>
            <pc:sldMk cId="4013937893" sldId="459"/>
            <ac:spMk id="13" creationId="{8E059CFE-B0C1-C972-8F62-0F7AF669D293}"/>
          </ac:spMkLst>
        </pc:spChg>
        <pc:graphicFrameChg chg="mod">
          <ac:chgData name="Emma Salter" userId="8171351a-1454-450b-9712-46ca10682198" providerId="ADAL" clId="{DFBAADB7-37CE-4D4E-B4FA-44986DC9E58D}" dt="2025-06-17T21:33:54.189" v="148" actId="13244"/>
          <ac:graphicFrameMkLst>
            <pc:docMk/>
            <pc:sldMk cId="4013937893" sldId="459"/>
            <ac:graphicFrameMk id="2" creationId="{D9561175-EEB5-1937-CD99-87F976FFFACD}"/>
          </ac:graphicFrameMkLst>
        </pc:graphicFrameChg>
      </pc:sldChg>
      <pc:sldChg chg="modSp mod">
        <pc:chgData name="Emma Salter" userId="8171351a-1454-450b-9712-46ca10682198" providerId="ADAL" clId="{DFBAADB7-37CE-4D4E-B4FA-44986DC9E58D}" dt="2025-06-17T22:18:00.313" v="1178" actId="13244"/>
        <pc:sldMkLst>
          <pc:docMk/>
          <pc:sldMk cId="157174073" sldId="460"/>
        </pc:sldMkLst>
        <pc:spChg chg="mod">
          <ac:chgData name="Emma Salter" userId="8171351a-1454-450b-9712-46ca10682198" providerId="ADAL" clId="{DFBAADB7-37CE-4D4E-B4FA-44986DC9E58D}" dt="2025-06-17T22:17:49.484" v="1176" actId="948"/>
          <ac:spMkLst>
            <pc:docMk/>
            <pc:sldMk cId="157174073" sldId="460"/>
            <ac:spMk id="3" creationId="{871CAB36-479E-742F-5BBF-987FA9A6B549}"/>
          </ac:spMkLst>
        </pc:spChg>
        <pc:spChg chg="mod">
          <ac:chgData name="Emma Salter" userId="8171351a-1454-450b-9712-46ca10682198" providerId="ADAL" clId="{DFBAADB7-37CE-4D4E-B4FA-44986DC9E58D}" dt="2025-06-17T22:17:31.889" v="1175" actId="20577"/>
          <ac:spMkLst>
            <pc:docMk/>
            <pc:sldMk cId="157174073" sldId="460"/>
            <ac:spMk id="12" creationId="{FFB98B98-EFF0-1882-1E57-FAE0CC0E4551}"/>
          </ac:spMkLst>
        </pc:spChg>
        <pc:picChg chg="mod ord">
          <ac:chgData name="Emma Salter" userId="8171351a-1454-450b-9712-46ca10682198" providerId="ADAL" clId="{DFBAADB7-37CE-4D4E-B4FA-44986DC9E58D}" dt="2025-06-17T22:18:00.313" v="1178" actId="13244"/>
          <ac:picMkLst>
            <pc:docMk/>
            <pc:sldMk cId="157174073" sldId="460"/>
            <ac:picMk id="4" creationId="{17AF85C4-9ADA-3409-38A8-D38D84D82A2F}"/>
          </ac:picMkLst>
        </pc:picChg>
      </pc:sldChg>
      <pc:sldChg chg="modSp mod">
        <pc:chgData name="Emma Salter" userId="8171351a-1454-450b-9712-46ca10682198" providerId="ADAL" clId="{DFBAADB7-37CE-4D4E-B4FA-44986DC9E58D}" dt="2025-06-17T21:30:36.342" v="143" actId="113"/>
        <pc:sldMkLst>
          <pc:docMk/>
          <pc:sldMk cId="3858938033" sldId="465"/>
        </pc:sldMkLst>
        <pc:spChg chg="mod">
          <ac:chgData name="Emma Salter" userId="8171351a-1454-450b-9712-46ca10682198" providerId="ADAL" clId="{DFBAADB7-37CE-4D4E-B4FA-44986DC9E58D}" dt="2025-06-17T21:30:36.342" v="143" actId="113"/>
          <ac:spMkLst>
            <pc:docMk/>
            <pc:sldMk cId="3858938033" sldId="465"/>
            <ac:spMk id="3" creationId="{A8C9DB94-5116-7C2E-E9D9-9301A5151AC6}"/>
          </ac:spMkLst>
        </pc:spChg>
        <pc:spChg chg="mod">
          <ac:chgData name="Emma Salter" userId="8171351a-1454-450b-9712-46ca10682198" providerId="ADAL" clId="{DFBAADB7-37CE-4D4E-B4FA-44986DC9E58D}" dt="2025-06-17T21:30:31.616" v="142" actId="113"/>
          <ac:spMkLst>
            <pc:docMk/>
            <pc:sldMk cId="3858938033" sldId="465"/>
            <ac:spMk id="4" creationId="{3A522EED-0997-E977-EDC9-121B1B74909E}"/>
          </ac:spMkLst>
        </pc:spChg>
      </pc:sldChg>
      <pc:sldChg chg="modSp mod">
        <pc:chgData name="Emma Salter" userId="8171351a-1454-450b-9712-46ca10682198" providerId="ADAL" clId="{DFBAADB7-37CE-4D4E-B4FA-44986DC9E58D}" dt="2025-06-17T21:38:31.297" v="384" actId="14100"/>
        <pc:sldMkLst>
          <pc:docMk/>
          <pc:sldMk cId="637033792" sldId="466"/>
        </pc:sldMkLst>
        <pc:spChg chg="mod">
          <ac:chgData name="Emma Salter" userId="8171351a-1454-450b-9712-46ca10682198" providerId="ADAL" clId="{DFBAADB7-37CE-4D4E-B4FA-44986DC9E58D}" dt="2025-06-17T21:31:43.386" v="145" actId="20577"/>
          <ac:spMkLst>
            <pc:docMk/>
            <pc:sldMk cId="637033792" sldId="466"/>
            <ac:spMk id="3" creationId="{1C8377E9-16FE-F442-EDC7-26E308B231DD}"/>
          </ac:spMkLst>
        </pc:spChg>
        <pc:spChg chg="mod">
          <ac:chgData name="Emma Salter" userId="8171351a-1454-450b-9712-46ca10682198" providerId="ADAL" clId="{DFBAADB7-37CE-4D4E-B4FA-44986DC9E58D}" dt="2025-06-17T21:38:31.297" v="384" actId="14100"/>
          <ac:spMkLst>
            <pc:docMk/>
            <pc:sldMk cId="637033792" sldId="466"/>
            <ac:spMk id="7" creationId="{152455A2-DF44-D86E-1593-F7559B43742B}"/>
          </ac:spMkLst>
        </pc:spChg>
      </pc:sldChg>
      <pc:sldChg chg="addSp delSp modSp mod">
        <pc:chgData name="Emma Salter" userId="8171351a-1454-450b-9712-46ca10682198" providerId="ADAL" clId="{DFBAADB7-37CE-4D4E-B4FA-44986DC9E58D}" dt="2025-06-18T09:18:44.792" v="1180" actId="962"/>
        <pc:sldMkLst>
          <pc:docMk/>
          <pc:sldMk cId="1614412444" sldId="481"/>
        </pc:sldMkLst>
        <pc:spChg chg="mod ord">
          <ac:chgData name="Emma Salter" userId="8171351a-1454-450b-9712-46ca10682198" providerId="ADAL" clId="{DFBAADB7-37CE-4D4E-B4FA-44986DC9E58D}" dt="2025-06-17T21:42:22.688" v="466" actId="255"/>
          <ac:spMkLst>
            <pc:docMk/>
            <pc:sldMk cId="1614412444" sldId="481"/>
            <ac:spMk id="3" creationId="{CC7093D7-4CC0-B660-4A43-B8728F3828B2}"/>
          </ac:spMkLst>
        </pc:spChg>
        <pc:spChg chg="ord">
          <ac:chgData name="Emma Salter" userId="8171351a-1454-450b-9712-46ca10682198" providerId="ADAL" clId="{DFBAADB7-37CE-4D4E-B4FA-44986DC9E58D}" dt="2025-06-17T21:38:54.019" v="385" actId="13244"/>
          <ac:spMkLst>
            <pc:docMk/>
            <pc:sldMk cId="1614412444" sldId="481"/>
            <ac:spMk id="12" creationId="{19CAB7F2-4405-694C-1490-894EC104E29F}"/>
          </ac:spMkLst>
        </pc:spChg>
        <pc:picChg chg="mod">
          <ac:chgData name="Emma Salter" userId="8171351a-1454-450b-9712-46ca10682198" providerId="ADAL" clId="{DFBAADB7-37CE-4D4E-B4FA-44986DC9E58D}" dt="2025-06-17T21:42:44.237" v="562" actId="962"/>
          <ac:picMkLst>
            <pc:docMk/>
            <pc:sldMk cId="1614412444" sldId="481"/>
            <ac:picMk id="2" creationId="{232FDBB2-9715-8C83-9469-DA790169F8AB}"/>
          </ac:picMkLst>
        </pc:picChg>
        <pc:picChg chg="add mod ord">
          <ac:chgData name="Emma Salter" userId="8171351a-1454-450b-9712-46ca10682198" providerId="ADAL" clId="{DFBAADB7-37CE-4D4E-B4FA-44986DC9E58D}" dt="2025-06-17T21:44:26.669" v="657" actId="13244"/>
          <ac:picMkLst>
            <pc:docMk/>
            <pc:sldMk cId="1614412444" sldId="481"/>
            <ac:picMk id="4" creationId="{D55A51BB-5612-B33B-90C7-401DECDE34CE}"/>
          </ac:picMkLst>
        </pc:picChg>
        <pc:picChg chg="del mod ord">
          <ac:chgData name="Emma Salter" userId="8171351a-1454-450b-9712-46ca10682198" providerId="ADAL" clId="{DFBAADB7-37CE-4D4E-B4FA-44986DC9E58D}" dt="2025-06-17T21:44:55.479" v="660" actId="21"/>
          <ac:picMkLst>
            <pc:docMk/>
            <pc:sldMk cId="1614412444" sldId="481"/>
            <ac:picMk id="5" creationId="{D838FF54-5127-530E-4F29-995AC66D2D55}"/>
          </ac:picMkLst>
        </pc:picChg>
        <pc:picChg chg="mod ord">
          <ac:chgData name="Emma Salter" userId="8171351a-1454-450b-9712-46ca10682198" providerId="ADAL" clId="{DFBAADB7-37CE-4D4E-B4FA-44986DC9E58D}" dt="2025-06-17T21:44:32.332" v="658" actId="13244"/>
          <ac:picMkLst>
            <pc:docMk/>
            <pc:sldMk cId="1614412444" sldId="481"/>
            <ac:picMk id="6" creationId="{68D550E5-22F4-A611-3DCC-92F0A3FF6BE2}"/>
          </ac:picMkLst>
        </pc:picChg>
        <pc:picChg chg="del mod">
          <ac:chgData name="Emma Salter" userId="8171351a-1454-450b-9712-46ca10682198" providerId="ADAL" clId="{DFBAADB7-37CE-4D4E-B4FA-44986DC9E58D}" dt="2025-06-17T21:40:40.145" v="391" actId="21"/>
          <ac:picMkLst>
            <pc:docMk/>
            <pc:sldMk cId="1614412444" sldId="481"/>
            <ac:picMk id="7" creationId="{D55A51BB-5612-B33B-90C7-401DECDE34CE}"/>
          </ac:picMkLst>
        </pc:picChg>
        <pc:picChg chg="add mod ord">
          <ac:chgData name="Emma Salter" userId="8171351a-1454-450b-9712-46ca10682198" providerId="ADAL" clId="{DFBAADB7-37CE-4D4E-B4FA-44986DC9E58D}" dt="2025-06-18T09:18:44.792" v="1180" actId="962"/>
          <ac:picMkLst>
            <pc:docMk/>
            <pc:sldMk cId="1614412444" sldId="481"/>
            <ac:picMk id="8" creationId="{D838FF54-5127-530E-4F29-995AC66D2D55}"/>
          </ac:picMkLst>
        </pc:picChg>
      </pc:sldChg>
      <pc:sldChg chg="modSp mod">
        <pc:chgData name="Emma Salter" userId="8171351a-1454-450b-9712-46ca10682198" providerId="ADAL" clId="{DFBAADB7-37CE-4D4E-B4FA-44986DC9E58D}" dt="2025-06-17T22:14:28.510" v="1153" actId="13244"/>
        <pc:sldMkLst>
          <pc:docMk/>
          <pc:sldMk cId="2488683454" sldId="482"/>
        </pc:sldMkLst>
        <pc:spChg chg="mod ord">
          <ac:chgData name="Emma Salter" userId="8171351a-1454-450b-9712-46ca10682198" providerId="ADAL" clId="{DFBAADB7-37CE-4D4E-B4FA-44986DC9E58D}" dt="2025-06-17T22:14:28.510" v="1153" actId="13244"/>
          <ac:spMkLst>
            <pc:docMk/>
            <pc:sldMk cId="2488683454" sldId="482"/>
            <ac:spMk id="3" creationId="{AC3CD870-F2D8-8902-E9B9-932A98801C17}"/>
          </ac:spMkLst>
        </pc:spChg>
      </pc:sldChg>
      <pc:sldChg chg="modSp mod">
        <pc:chgData name="Emma Salter" userId="8171351a-1454-450b-9712-46ca10682198" providerId="ADAL" clId="{DFBAADB7-37CE-4D4E-B4FA-44986DC9E58D}" dt="2025-06-17T21:37:39.369" v="383" actId="962"/>
        <pc:sldMkLst>
          <pc:docMk/>
          <pc:sldMk cId="3335029416" sldId="483"/>
        </pc:sldMkLst>
        <pc:spChg chg="mod">
          <ac:chgData name="Emma Salter" userId="8171351a-1454-450b-9712-46ca10682198" providerId="ADAL" clId="{DFBAADB7-37CE-4D4E-B4FA-44986DC9E58D}" dt="2025-06-17T21:36:30.724" v="168" actId="14100"/>
          <ac:spMkLst>
            <pc:docMk/>
            <pc:sldMk cId="3335029416" sldId="483"/>
            <ac:spMk id="13" creationId="{8E059CFE-B0C1-C972-8F62-0F7AF669D293}"/>
          </ac:spMkLst>
        </pc:spChg>
        <pc:picChg chg="mod ord">
          <ac:chgData name="Emma Salter" userId="8171351a-1454-450b-9712-46ca10682198" providerId="ADAL" clId="{DFBAADB7-37CE-4D4E-B4FA-44986DC9E58D}" dt="2025-06-17T21:37:39.369" v="383" actId="962"/>
          <ac:picMkLst>
            <pc:docMk/>
            <pc:sldMk cId="3335029416" sldId="483"/>
            <ac:picMk id="2" creationId="{306CC5E5-7BFD-31E8-9C18-58DBB802D8B4}"/>
          </ac:picMkLst>
        </pc:picChg>
      </pc:sldChg>
      <pc:sldChg chg="modSp mod">
        <pc:chgData name="Emma Salter" userId="8171351a-1454-450b-9712-46ca10682198" providerId="ADAL" clId="{DFBAADB7-37CE-4D4E-B4FA-44986DC9E58D}" dt="2025-06-17T22:16:36.873" v="1160" actId="5793"/>
        <pc:sldMkLst>
          <pc:docMk/>
          <pc:sldMk cId="1714608031" sldId="484"/>
        </pc:sldMkLst>
        <pc:spChg chg="mod ord">
          <ac:chgData name="Emma Salter" userId="8171351a-1454-450b-9712-46ca10682198" providerId="ADAL" clId="{DFBAADB7-37CE-4D4E-B4FA-44986DC9E58D}" dt="2025-06-17T22:16:36.873" v="1160" actId="5793"/>
          <ac:spMkLst>
            <pc:docMk/>
            <pc:sldMk cId="1714608031" sldId="484"/>
            <ac:spMk id="3" creationId="{23E13038-79D8-6A24-DBEA-3B3DE200A1A4}"/>
          </ac:spMkLst>
        </pc:spChg>
      </pc:sldChg>
      <pc:sldChg chg="modSp mod">
        <pc:chgData name="Emma Salter" userId="8171351a-1454-450b-9712-46ca10682198" providerId="ADAL" clId="{DFBAADB7-37CE-4D4E-B4FA-44986DC9E58D}" dt="2025-06-17T22:13:26.841" v="1146" actId="14861"/>
        <pc:sldMkLst>
          <pc:docMk/>
          <pc:sldMk cId="3918297789" sldId="485"/>
        </pc:sldMkLst>
        <pc:spChg chg="mod">
          <ac:chgData name="Emma Salter" userId="8171351a-1454-450b-9712-46ca10682198" providerId="ADAL" clId="{DFBAADB7-37CE-4D4E-B4FA-44986DC9E58D}" dt="2025-06-17T22:12:54.193" v="1140" actId="14100"/>
          <ac:spMkLst>
            <pc:docMk/>
            <pc:sldMk cId="3918297789" sldId="485"/>
            <ac:spMk id="7" creationId="{C1717BA1-7000-6768-4EBF-0EFFFB466308}"/>
          </ac:spMkLst>
        </pc:spChg>
        <pc:spChg chg="ord">
          <ac:chgData name="Emma Salter" userId="8171351a-1454-450b-9712-46ca10682198" providerId="ADAL" clId="{DFBAADB7-37CE-4D4E-B4FA-44986DC9E58D}" dt="2025-06-17T22:12:59.982" v="1142" actId="13244"/>
          <ac:spMkLst>
            <pc:docMk/>
            <pc:sldMk cId="3918297789" sldId="485"/>
            <ac:spMk id="12" creationId="{19CAB7F2-4405-694C-1490-894EC104E29F}"/>
          </ac:spMkLst>
        </pc:spChg>
        <pc:picChg chg="mod ord">
          <ac:chgData name="Emma Salter" userId="8171351a-1454-450b-9712-46ca10682198" providerId="ADAL" clId="{DFBAADB7-37CE-4D4E-B4FA-44986DC9E58D}" dt="2025-06-17T22:13:26.841" v="1146" actId="14861"/>
          <ac:picMkLst>
            <pc:docMk/>
            <pc:sldMk cId="3918297789" sldId="485"/>
            <ac:picMk id="2" creationId="{E9DCE95D-EFE7-7AB1-DA07-F4729C69AD3D}"/>
          </ac:picMkLst>
        </pc:picChg>
      </pc:sldChg>
      <pc:sldChg chg="addSp delSp modSp mod">
        <pc:chgData name="Emma Salter" userId="8171351a-1454-450b-9712-46ca10682198" providerId="ADAL" clId="{DFBAADB7-37CE-4D4E-B4FA-44986DC9E58D}" dt="2025-06-17T22:10:55.183" v="1131" actId="20577"/>
        <pc:sldMkLst>
          <pc:docMk/>
          <pc:sldMk cId="2480609386" sldId="486"/>
        </pc:sldMkLst>
        <pc:spChg chg="mod ord">
          <ac:chgData name="Emma Salter" userId="8171351a-1454-450b-9712-46ca10682198" providerId="ADAL" clId="{DFBAADB7-37CE-4D4E-B4FA-44986DC9E58D}" dt="2025-06-17T22:10:55.183" v="1131" actId="20577"/>
          <ac:spMkLst>
            <pc:docMk/>
            <pc:sldMk cId="2480609386" sldId="486"/>
            <ac:spMk id="3" creationId="{1A400114-D676-2CEE-6C5E-D1033ECD1DB5}"/>
          </ac:spMkLst>
        </pc:spChg>
        <pc:picChg chg="del mod">
          <ac:chgData name="Emma Salter" userId="8171351a-1454-450b-9712-46ca10682198" providerId="ADAL" clId="{DFBAADB7-37CE-4D4E-B4FA-44986DC9E58D}" dt="2025-06-17T22:08:09.682" v="1018" actId="478"/>
          <ac:picMkLst>
            <pc:docMk/>
            <pc:sldMk cId="2480609386" sldId="486"/>
            <ac:picMk id="2" creationId="{43989298-95AD-7F2B-439C-93AE44EE8526}"/>
          </ac:picMkLst>
        </pc:picChg>
        <pc:picChg chg="add mod ord">
          <ac:chgData name="Emma Salter" userId="8171351a-1454-450b-9712-46ca10682198" providerId="ADAL" clId="{DFBAADB7-37CE-4D4E-B4FA-44986DC9E58D}" dt="2025-06-17T22:10:44.164" v="1128" actId="1076"/>
          <ac:picMkLst>
            <pc:docMk/>
            <pc:sldMk cId="2480609386" sldId="486"/>
            <ac:picMk id="5" creationId="{0A4EC57C-6710-9D58-DB3C-6B8CB01688FB}"/>
          </ac:picMkLst>
        </pc:picChg>
      </pc:sldChg>
      <pc:sldChg chg="addSp delSp modSp mod">
        <pc:chgData name="Emma Salter" userId="8171351a-1454-450b-9712-46ca10682198" providerId="ADAL" clId="{DFBAADB7-37CE-4D4E-B4FA-44986DC9E58D}" dt="2025-06-17T21:59:36.496" v="858" actId="1076"/>
        <pc:sldMkLst>
          <pc:docMk/>
          <pc:sldMk cId="108064598" sldId="487"/>
        </pc:sldMkLst>
        <pc:spChg chg="mod">
          <ac:chgData name="Emma Salter" userId="8171351a-1454-450b-9712-46ca10682198" providerId="ADAL" clId="{DFBAADB7-37CE-4D4E-B4FA-44986DC9E58D}" dt="2025-06-17T21:47:49.538" v="682" actId="20577"/>
          <ac:spMkLst>
            <pc:docMk/>
            <pc:sldMk cId="108064598" sldId="487"/>
            <ac:spMk id="3" creationId="{C4A7B1E6-5784-2C33-C271-0B55D29CACF3}"/>
          </ac:spMkLst>
        </pc:spChg>
        <pc:spChg chg="mod">
          <ac:chgData name="Emma Salter" userId="8171351a-1454-450b-9712-46ca10682198" providerId="ADAL" clId="{DFBAADB7-37CE-4D4E-B4FA-44986DC9E58D}" dt="2025-06-17T21:46:47.295" v="674" actId="1076"/>
          <ac:spMkLst>
            <pc:docMk/>
            <pc:sldMk cId="108064598" sldId="487"/>
            <ac:spMk id="12" creationId="{2AFF395A-1DA1-1058-F750-CF5E99BC86DD}"/>
          </ac:spMkLst>
        </pc:spChg>
        <pc:picChg chg="del mod ord">
          <ac:chgData name="Emma Salter" userId="8171351a-1454-450b-9712-46ca10682198" providerId="ADAL" clId="{DFBAADB7-37CE-4D4E-B4FA-44986DC9E58D}" dt="2025-06-17T21:52:00.939" v="684" actId="478"/>
          <ac:picMkLst>
            <pc:docMk/>
            <pc:sldMk cId="108064598" sldId="487"/>
            <ac:picMk id="2" creationId="{9E32B32E-A860-A77B-50B8-018E2FC6B7AA}"/>
          </ac:picMkLst>
        </pc:picChg>
        <pc:picChg chg="add mod ord">
          <ac:chgData name="Emma Salter" userId="8171351a-1454-450b-9712-46ca10682198" providerId="ADAL" clId="{DFBAADB7-37CE-4D4E-B4FA-44986DC9E58D}" dt="2025-06-17T21:59:36.496" v="858" actId="1076"/>
          <ac:picMkLst>
            <pc:docMk/>
            <pc:sldMk cId="108064598" sldId="487"/>
            <ac:picMk id="5" creationId="{21F8D1F1-6AB5-D207-E5F1-05614C0294D9}"/>
          </ac:picMkLst>
        </pc:picChg>
      </pc:sldChg>
      <pc:sldChg chg="modSp mod">
        <pc:chgData name="Emma Salter" userId="8171351a-1454-450b-9712-46ca10682198" providerId="ADAL" clId="{DFBAADB7-37CE-4D4E-B4FA-44986DC9E58D}" dt="2025-06-17T22:00:27.724" v="863" actId="13244"/>
        <pc:sldMkLst>
          <pc:docMk/>
          <pc:sldMk cId="2988442726" sldId="488"/>
        </pc:sldMkLst>
        <pc:spChg chg="mod">
          <ac:chgData name="Emma Salter" userId="8171351a-1454-450b-9712-46ca10682198" providerId="ADAL" clId="{DFBAADB7-37CE-4D4E-B4FA-44986DC9E58D}" dt="2025-06-17T21:56:55.244" v="846" actId="1076"/>
          <ac:spMkLst>
            <pc:docMk/>
            <pc:sldMk cId="2988442726" sldId="488"/>
            <ac:spMk id="3" creationId="{F45C2D49-11C2-593C-6138-6AED1214F386}"/>
          </ac:spMkLst>
        </pc:spChg>
        <pc:spChg chg="mod ord">
          <ac:chgData name="Emma Salter" userId="8171351a-1454-450b-9712-46ca10682198" providerId="ADAL" clId="{DFBAADB7-37CE-4D4E-B4FA-44986DC9E58D}" dt="2025-06-17T21:56:19.451" v="841" actId="13244"/>
          <ac:spMkLst>
            <pc:docMk/>
            <pc:sldMk cId="2988442726" sldId="488"/>
            <ac:spMk id="12" creationId="{98CCE19B-303D-BEE8-0FCF-3EE616FC316D}"/>
          </ac:spMkLst>
        </pc:spChg>
        <pc:picChg chg="mod ord">
          <ac:chgData name="Emma Salter" userId="8171351a-1454-450b-9712-46ca10682198" providerId="ADAL" clId="{DFBAADB7-37CE-4D4E-B4FA-44986DC9E58D}" dt="2025-06-17T22:00:27.724" v="863" actId="13244"/>
          <ac:picMkLst>
            <pc:docMk/>
            <pc:sldMk cId="2988442726" sldId="488"/>
            <ac:picMk id="6" creationId="{F10DB7B4-6EC9-7507-1D53-47FF62D5B39A}"/>
          </ac:picMkLst>
        </pc:picChg>
      </pc:sldChg>
      <pc:sldChg chg="modSp mod">
        <pc:chgData name="Emma Salter" userId="8171351a-1454-450b-9712-46ca10682198" providerId="ADAL" clId="{DFBAADB7-37CE-4D4E-B4FA-44986DC9E58D}" dt="2025-06-17T22:00:36.222" v="865" actId="13244"/>
        <pc:sldMkLst>
          <pc:docMk/>
          <pc:sldMk cId="3481262292" sldId="489"/>
        </pc:sldMkLst>
        <pc:spChg chg="mod ord">
          <ac:chgData name="Emma Salter" userId="8171351a-1454-450b-9712-46ca10682198" providerId="ADAL" clId="{DFBAADB7-37CE-4D4E-B4FA-44986DC9E58D}" dt="2025-06-17T22:00:36.222" v="865" actId="13244"/>
          <ac:spMkLst>
            <pc:docMk/>
            <pc:sldMk cId="3481262292" sldId="489"/>
            <ac:spMk id="3" creationId="{D37B2EAA-6D2C-5C62-38F2-B802B9986675}"/>
          </ac:spMkLst>
        </pc:spChg>
        <pc:picChg chg="mod ord">
          <ac:chgData name="Emma Salter" userId="8171351a-1454-450b-9712-46ca10682198" providerId="ADAL" clId="{DFBAADB7-37CE-4D4E-B4FA-44986DC9E58D}" dt="2025-06-17T22:00:33.510" v="864" actId="13244"/>
          <ac:picMkLst>
            <pc:docMk/>
            <pc:sldMk cId="3481262292" sldId="489"/>
            <ac:picMk id="2" creationId="{B3AF2F50-5237-4FDB-57FD-F071B10C0182}"/>
          </ac:picMkLst>
        </pc:picChg>
      </pc:sldChg>
      <pc:sldChg chg="modSp mod">
        <pc:chgData name="Emma Salter" userId="8171351a-1454-450b-9712-46ca10682198" providerId="ADAL" clId="{DFBAADB7-37CE-4D4E-B4FA-44986DC9E58D}" dt="2025-06-17T21:59:13.061" v="857" actId="1076"/>
        <pc:sldMkLst>
          <pc:docMk/>
          <pc:sldMk cId="1280292227" sldId="490"/>
        </pc:sldMkLst>
        <pc:spChg chg="mod">
          <ac:chgData name="Emma Salter" userId="8171351a-1454-450b-9712-46ca10682198" providerId="ADAL" clId="{DFBAADB7-37CE-4D4E-B4FA-44986DC9E58D}" dt="2025-06-17T21:55:17.156" v="838" actId="14100"/>
          <ac:spMkLst>
            <pc:docMk/>
            <pc:sldMk cId="1280292227" sldId="490"/>
            <ac:spMk id="3" creationId="{F23F4F39-CD86-29F4-071A-4CD9B9C5D727}"/>
          </ac:spMkLst>
        </pc:spChg>
        <pc:spChg chg="mod">
          <ac:chgData name="Emma Salter" userId="8171351a-1454-450b-9712-46ca10682198" providerId="ADAL" clId="{DFBAADB7-37CE-4D4E-B4FA-44986DC9E58D}" dt="2025-06-17T21:53:47.387" v="829" actId="1076"/>
          <ac:spMkLst>
            <pc:docMk/>
            <pc:sldMk cId="1280292227" sldId="490"/>
            <ac:spMk id="12" creationId="{78CC72B4-BD60-C29E-07A3-344EE37E5F18}"/>
          </ac:spMkLst>
        </pc:spChg>
        <pc:picChg chg="mod ord">
          <ac:chgData name="Emma Salter" userId="8171351a-1454-450b-9712-46ca10682198" providerId="ADAL" clId="{DFBAADB7-37CE-4D4E-B4FA-44986DC9E58D}" dt="2025-06-17T21:59:13.061" v="857" actId="1076"/>
          <ac:picMkLst>
            <pc:docMk/>
            <pc:sldMk cId="1280292227" sldId="490"/>
            <ac:picMk id="7" creationId="{9DCACDC2-F28E-7014-813A-FF1476D1FFE3}"/>
          </ac:picMkLst>
        </pc:picChg>
      </pc:sldChg>
      <pc:sldChg chg="modSp mod">
        <pc:chgData name="Emma Salter" userId="8171351a-1454-450b-9712-46ca10682198" providerId="ADAL" clId="{DFBAADB7-37CE-4D4E-B4FA-44986DC9E58D}" dt="2025-06-18T09:18:58.756" v="1182" actId="962"/>
        <pc:sldMkLst>
          <pc:docMk/>
          <pc:sldMk cId="1150169585" sldId="491"/>
        </pc:sldMkLst>
        <pc:spChg chg="mod ord">
          <ac:chgData name="Emma Salter" userId="8171351a-1454-450b-9712-46ca10682198" providerId="ADAL" clId="{DFBAADB7-37CE-4D4E-B4FA-44986DC9E58D}" dt="2025-06-17T22:01:39.480" v="895" actId="14100"/>
          <ac:spMkLst>
            <pc:docMk/>
            <pc:sldMk cId="1150169585" sldId="491"/>
            <ac:spMk id="3" creationId="{54550F0B-2AD7-DA62-B28A-FCB4A1B48AB8}"/>
          </ac:spMkLst>
        </pc:spChg>
        <pc:picChg chg="mod ord">
          <ac:chgData name="Emma Salter" userId="8171351a-1454-450b-9712-46ca10682198" providerId="ADAL" clId="{DFBAADB7-37CE-4D4E-B4FA-44986DC9E58D}" dt="2025-06-18T09:18:58.756" v="1182" actId="962"/>
          <ac:picMkLst>
            <pc:docMk/>
            <pc:sldMk cId="1150169585" sldId="491"/>
            <ac:picMk id="5" creationId="{424EAEEF-1492-D571-21A7-098A34F389F3}"/>
          </ac:picMkLst>
        </pc:picChg>
      </pc:sldChg>
      <pc:sldChg chg="addSp delSp modSp mod">
        <pc:chgData name="Emma Salter" userId="8171351a-1454-450b-9712-46ca10682198" providerId="ADAL" clId="{DFBAADB7-37CE-4D4E-B4FA-44986DC9E58D}" dt="2025-06-18T09:19:13.504" v="1184" actId="962"/>
        <pc:sldMkLst>
          <pc:docMk/>
          <pc:sldMk cId="261948836" sldId="492"/>
        </pc:sldMkLst>
        <pc:spChg chg="mod ord">
          <ac:chgData name="Emma Salter" userId="8171351a-1454-450b-9712-46ca10682198" providerId="ADAL" clId="{DFBAADB7-37CE-4D4E-B4FA-44986DC9E58D}" dt="2025-06-17T22:06:32.803" v="931" actId="1076"/>
          <ac:spMkLst>
            <pc:docMk/>
            <pc:sldMk cId="261948836" sldId="492"/>
            <ac:spMk id="3" creationId="{6317A3F8-47FC-7BB1-8FD4-F40068DCC66D}"/>
          </ac:spMkLst>
        </pc:spChg>
        <pc:spChg chg="ord">
          <ac:chgData name="Emma Salter" userId="8171351a-1454-450b-9712-46ca10682198" providerId="ADAL" clId="{DFBAADB7-37CE-4D4E-B4FA-44986DC9E58D}" dt="2025-06-17T22:04:48.384" v="919" actId="13244"/>
          <ac:spMkLst>
            <pc:docMk/>
            <pc:sldMk cId="261948836" sldId="492"/>
            <ac:spMk id="12" creationId="{6CCCCCE7-0414-8D7B-30F0-24C7AE257127}"/>
          </ac:spMkLst>
        </pc:spChg>
        <pc:picChg chg="del">
          <ac:chgData name="Emma Salter" userId="8171351a-1454-450b-9712-46ca10682198" providerId="ADAL" clId="{DFBAADB7-37CE-4D4E-B4FA-44986DC9E58D}" dt="2025-06-17T22:03:35.375" v="906" actId="478"/>
          <ac:picMkLst>
            <pc:docMk/>
            <pc:sldMk cId="261948836" sldId="492"/>
            <ac:picMk id="2" creationId="{7878B017-E2F5-F233-AD50-154D8DC7651D}"/>
          </ac:picMkLst>
        </pc:picChg>
        <pc:picChg chg="add mod ord">
          <ac:chgData name="Emma Salter" userId="8171351a-1454-450b-9712-46ca10682198" providerId="ADAL" clId="{DFBAADB7-37CE-4D4E-B4FA-44986DC9E58D}" dt="2025-06-18T09:19:13.504" v="1184" actId="962"/>
          <ac:picMkLst>
            <pc:docMk/>
            <pc:sldMk cId="261948836" sldId="492"/>
            <ac:picMk id="4" creationId="{7B9AF958-065C-5E3E-8ACA-E7CD12003DCD}"/>
          </ac:picMkLst>
        </pc:picChg>
        <pc:picChg chg="del">
          <ac:chgData name="Emma Salter" userId="8171351a-1454-450b-9712-46ca10682198" providerId="ADAL" clId="{DFBAADB7-37CE-4D4E-B4FA-44986DC9E58D}" dt="2025-06-17T22:03:26.401" v="903" actId="478"/>
          <ac:picMkLst>
            <pc:docMk/>
            <pc:sldMk cId="261948836" sldId="492"/>
            <ac:picMk id="5" creationId="{37D11DF0-E0DD-243B-C062-0F873798A583}"/>
          </ac:picMkLst>
        </pc:picChg>
        <pc:picChg chg="del">
          <ac:chgData name="Emma Salter" userId="8171351a-1454-450b-9712-46ca10682198" providerId="ADAL" clId="{DFBAADB7-37CE-4D4E-B4FA-44986DC9E58D}" dt="2025-06-17T22:03:31.111" v="904" actId="478"/>
          <ac:picMkLst>
            <pc:docMk/>
            <pc:sldMk cId="261948836" sldId="492"/>
            <ac:picMk id="6" creationId="{2D3A065E-A147-9DCC-95EF-9F8250D8DB8D}"/>
          </ac:picMkLst>
        </pc:picChg>
        <pc:picChg chg="del">
          <ac:chgData name="Emma Salter" userId="8171351a-1454-450b-9712-46ca10682198" providerId="ADAL" clId="{DFBAADB7-37CE-4D4E-B4FA-44986DC9E58D}" dt="2025-06-17T22:03:33.357" v="905" actId="478"/>
          <ac:picMkLst>
            <pc:docMk/>
            <pc:sldMk cId="261948836" sldId="492"/>
            <ac:picMk id="7" creationId="{F4DE73C2-D630-B0EB-9B58-8A76D5D73AF2}"/>
          </ac:picMkLst>
        </pc:picChg>
        <pc:picChg chg="add mod ord">
          <ac:chgData name="Emma Salter" userId="8171351a-1454-450b-9712-46ca10682198" providerId="ADAL" clId="{DFBAADB7-37CE-4D4E-B4FA-44986DC9E58D}" dt="2025-06-17T22:05:59.879" v="928" actId="1076"/>
          <ac:picMkLst>
            <pc:docMk/>
            <pc:sldMk cId="261948836" sldId="492"/>
            <ac:picMk id="8" creationId="{326AADBB-02E1-1284-387B-8E45553A21B9}"/>
          </ac:picMkLst>
        </pc:picChg>
        <pc:picChg chg="add mod ord">
          <ac:chgData name="Emma Salter" userId="8171351a-1454-450b-9712-46ca10682198" providerId="ADAL" clId="{DFBAADB7-37CE-4D4E-B4FA-44986DC9E58D}" dt="2025-06-17T22:05:15.022" v="924" actId="1076"/>
          <ac:picMkLst>
            <pc:docMk/>
            <pc:sldMk cId="261948836" sldId="492"/>
            <ac:picMk id="9" creationId="{47F86E9D-6E9D-03AD-348A-A498B0EFB2A1}"/>
          </ac:picMkLst>
        </pc:picChg>
        <pc:picChg chg="add mod">
          <ac:chgData name="Emma Salter" userId="8171351a-1454-450b-9712-46ca10682198" providerId="ADAL" clId="{DFBAADB7-37CE-4D4E-B4FA-44986DC9E58D}" dt="2025-06-17T22:05:29.234" v="927" actId="1076"/>
          <ac:picMkLst>
            <pc:docMk/>
            <pc:sldMk cId="261948836" sldId="492"/>
            <ac:picMk id="10" creationId="{2B6D6449-613E-F297-DDDF-9532283FF059}"/>
          </ac:picMkLst>
        </pc:picChg>
      </pc:sldChg>
      <pc:sldChg chg="addSp delSp modSp new del mod">
        <pc:chgData name="Emma Salter" userId="8171351a-1454-450b-9712-46ca10682198" providerId="ADAL" clId="{DFBAADB7-37CE-4D4E-B4FA-44986DC9E58D}" dt="2025-06-17T21:46:31.345" v="673" actId="47"/>
        <pc:sldMkLst>
          <pc:docMk/>
          <pc:sldMk cId="3682576033" sldId="493"/>
        </pc:sldMkLst>
        <pc:picChg chg="add del mod">
          <ac:chgData name="Emma Salter" userId="8171351a-1454-450b-9712-46ca10682198" providerId="ADAL" clId="{DFBAADB7-37CE-4D4E-B4FA-44986DC9E58D}" dt="2025-06-17T21:45:31.581" v="666" actId="21"/>
          <ac:picMkLst>
            <pc:docMk/>
            <pc:sldMk cId="3682576033" sldId="493"/>
            <ac:picMk id="5" creationId="{D838FF54-5127-530E-4F29-995AC66D2D55}"/>
          </ac:picMkLst>
        </pc:picChg>
        <pc:picChg chg="add del mod">
          <ac:chgData name="Emma Salter" userId="8171351a-1454-450b-9712-46ca10682198" providerId="ADAL" clId="{DFBAADB7-37CE-4D4E-B4FA-44986DC9E58D}" dt="2025-06-17T21:41:29.487" v="397" actId="21"/>
          <ac:picMkLst>
            <pc:docMk/>
            <pc:sldMk cId="3682576033" sldId="493"/>
            <ac:picMk id="7" creationId="{D55A51BB-5612-B33B-90C7-401DECDE34C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5348B-F1DC-4854-8566-FE39141DAE9D}" type="doc">
      <dgm:prSet loTypeId="urn:microsoft.com/office/officeart/2005/8/layout/pyramid1" loCatId="pyramid" qsTypeId="urn:microsoft.com/office/officeart/2005/8/quickstyle/simple1" qsCatId="simple" csTypeId="urn:microsoft.com/office/officeart/2005/8/colors/accent2_3" csCatId="accent2" phldr="1"/>
      <dgm:spPr/>
    </dgm:pt>
    <dgm:pt modelId="{96A01D9B-30C7-481B-9B18-99F6334A29A5}">
      <dgm:prSet phldrT="[Text]" phldr="0"/>
      <dgm:spPr/>
      <dgm:t>
        <a:bodyPr/>
        <a:lstStyle/>
        <a:p>
          <a:pPr rtl="0"/>
          <a:r>
            <a:rPr lang="en-US" dirty="0">
              <a:latin typeface="Tenorite"/>
            </a:rPr>
            <a:t>me </a:t>
          </a:r>
          <a:endParaRPr lang="en-US" dirty="0"/>
        </a:p>
      </dgm:t>
    </dgm:pt>
    <dgm:pt modelId="{3E1177F9-B805-4DD4-82E1-61A22F745A72}" type="parTrans" cxnId="{61E40E0B-67B4-449D-9DAF-27CB19FCFE59}">
      <dgm:prSet/>
      <dgm:spPr/>
      <dgm:t>
        <a:bodyPr/>
        <a:lstStyle/>
        <a:p>
          <a:endParaRPr lang="en-GB"/>
        </a:p>
      </dgm:t>
    </dgm:pt>
    <dgm:pt modelId="{5B072993-9DE2-4612-9690-37C3625F5261}" type="sibTrans" cxnId="{61E40E0B-67B4-449D-9DAF-27CB19FCFE59}">
      <dgm:prSet/>
      <dgm:spPr/>
      <dgm:t>
        <a:bodyPr/>
        <a:lstStyle/>
        <a:p>
          <a:endParaRPr lang="en-GB"/>
        </a:p>
      </dgm:t>
    </dgm:pt>
    <dgm:pt modelId="{FA458669-42A2-4931-B364-B2C8957B9CD3}">
      <dgm:prSet phldrT="[Text]" phldr="0"/>
      <dgm:spPr/>
      <dgm:t>
        <a:bodyPr/>
        <a:lstStyle/>
        <a:p>
          <a:pPr rtl="0"/>
          <a:r>
            <a:rPr lang="en-US" dirty="0">
              <a:latin typeface="Tenorite"/>
            </a:rPr>
            <a:t>people I know</a:t>
          </a:r>
          <a:endParaRPr lang="en-US" dirty="0"/>
        </a:p>
      </dgm:t>
    </dgm:pt>
    <dgm:pt modelId="{F5C35DD0-D1C2-4060-87F5-7F4FE46E8FCE}" type="parTrans" cxnId="{A8C2BA96-61FE-4A36-922D-69082F8A5FF0}">
      <dgm:prSet/>
      <dgm:spPr/>
      <dgm:t>
        <a:bodyPr/>
        <a:lstStyle/>
        <a:p>
          <a:endParaRPr lang="en-GB"/>
        </a:p>
      </dgm:t>
    </dgm:pt>
    <dgm:pt modelId="{8E16510B-F26F-41EB-B9B9-582686A1F6C3}" type="sibTrans" cxnId="{A8C2BA96-61FE-4A36-922D-69082F8A5FF0}">
      <dgm:prSet/>
      <dgm:spPr/>
      <dgm:t>
        <a:bodyPr/>
        <a:lstStyle/>
        <a:p>
          <a:endParaRPr lang="en-GB"/>
        </a:p>
      </dgm:t>
    </dgm:pt>
    <dgm:pt modelId="{98B67DEA-FAA0-487A-9D55-0AFACC2E5AE0}">
      <dgm:prSet phldrT="[Text]" phldr="0"/>
      <dgm:spPr/>
      <dgm:t>
        <a:bodyPr/>
        <a:lstStyle/>
        <a:p>
          <a:pPr rtl="0"/>
          <a:r>
            <a:rPr lang="en-US" dirty="0">
              <a:latin typeface="Tenorite"/>
            </a:rPr>
            <a:t>people I don't know</a:t>
          </a:r>
          <a:endParaRPr lang="en-US" dirty="0"/>
        </a:p>
      </dgm:t>
    </dgm:pt>
    <dgm:pt modelId="{704A39A5-D4D7-419E-A4DB-F24C8D903C13}" type="parTrans" cxnId="{547A22DA-8E50-4EAF-A604-56B70AF119DA}">
      <dgm:prSet/>
      <dgm:spPr/>
      <dgm:t>
        <a:bodyPr/>
        <a:lstStyle/>
        <a:p>
          <a:endParaRPr lang="en-GB"/>
        </a:p>
      </dgm:t>
    </dgm:pt>
    <dgm:pt modelId="{F51BD3D1-BA1F-4C86-BECF-0246639BB6C5}" type="sibTrans" cxnId="{547A22DA-8E50-4EAF-A604-56B70AF119DA}">
      <dgm:prSet/>
      <dgm:spPr/>
      <dgm:t>
        <a:bodyPr/>
        <a:lstStyle/>
        <a:p>
          <a:endParaRPr lang="en-GB"/>
        </a:p>
      </dgm:t>
    </dgm:pt>
    <dgm:pt modelId="{587910FD-052D-4B23-959D-08C0D6205C7F}">
      <dgm:prSet phldr="0"/>
      <dgm:spPr/>
      <dgm:t>
        <a:bodyPr/>
        <a:lstStyle/>
        <a:p>
          <a:pPr rtl="0"/>
          <a:r>
            <a:rPr lang="en-US" dirty="0">
              <a:latin typeface="Tenorite"/>
            </a:rPr>
            <a:t>family</a:t>
          </a:r>
        </a:p>
      </dgm:t>
    </dgm:pt>
    <dgm:pt modelId="{23DB3D58-4C00-4021-BE2B-B81582EFBF91}" type="parTrans" cxnId="{28CF5171-7A19-4EAA-806F-5F05433057F1}">
      <dgm:prSet/>
      <dgm:spPr/>
      <dgm:t>
        <a:bodyPr/>
        <a:lstStyle/>
        <a:p>
          <a:endParaRPr lang="en-GB"/>
        </a:p>
      </dgm:t>
    </dgm:pt>
    <dgm:pt modelId="{9FF55410-19AE-4D55-80D9-925049C0BD49}" type="sibTrans" cxnId="{28CF5171-7A19-4EAA-806F-5F05433057F1}">
      <dgm:prSet/>
      <dgm:spPr/>
      <dgm:t>
        <a:bodyPr/>
        <a:lstStyle/>
        <a:p>
          <a:endParaRPr lang="en-GB"/>
        </a:p>
      </dgm:t>
    </dgm:pt>
    <dgm:pt modelId="{1C3F9157-A59B-48C8-B64A-DFBB2849F42D}">
      <dgm:prSet phldr="0"/>
      <dgm:spPr/>
      <dgm:t>
        <a:bodyPr/>
        <a:lstStyle/>
        <a:p>
          <a:pPr rtl="0"/>
          <a:r>
            <a:rPr lang="en-US" dirty="0">
              <a:latin typeface="Tenorite"/>
            </a:rPr>
            <a:t>friends</a:t>
          </a:r>
        </a:p>
      </dgm:t>
    </dgm:pt>
    <dgm:pt modelId="{B0E4539B-908F-42C5-965A-6968EF4E4487}" type="parTrans" cxnId="{C0ED1A4F-7ED8-458C-9E72-B81787AE2ADC}">
      <dgm:prSet/>
      <dgm:spPr/>
      <dgm:t>
        <a:bodyPr/>
        <a:lstStyle/>
        <a:p>
          <a:endParaRPr lang="en-GB"/>
        </a:p>
      </dgm:t>
    </dgm:pt>
    <dgm:pt modelId="{801AA31C-B3B2-47CE-85A9-6AD8C1E4DD5F}" type="sibTrans" cxnId="{C0ED1A4F-7ED8-458C-9E72-B81787AE2ADC}">
      <dgm:prSet/>
      <dgm:spPr/>
      <dgm:t>
        <a:bodyPr/>
        <a:lstStyle/>
        <a:p>
          <a:endParaRPr lang="en-GB"/>
        </a:p>
      </dgm:t>
    </dgm:pt>
    <dgm:pt modelId="{7048A76E-0B43-42E7-B785-DD49F0B36FAC}" type="pres">
      <dgm:prSet presAssocID="{8055348B-F1DC-4854-8566-FE39141DAE9D}" presName="Name0" presStyleCnt="0">
        <dgm:presLayoutVars>
          <dgm:dir/>
          <dgm:animLvl val="lvl"/>
          <dgm:resizeHandles val="exact"/>
        </dgm:presLayoutVars>
      </dgm:prSet>
      <dgm:spPr/>
    </dgm:pt>
    <dgm:pt modelId="{B881DB0B-358F-464F-A6F2-1AA9CD85ADED}" type="pres">
      <dgm:prSet presAssocID="{96A01D9B-30C7-481B-9B18-99F6334A29A5}" presName="Name8" presStyleCnt="0"/>
      <dgm:spPr/>
    </dgm:pt>
    <dgm:pt modelId="{32F51C63-2D58-4A18-AAB6-0DCDF098DAFF}" type="pres">
      <dgm:prSet presAssocID="{96A01D9B-30C7-481B-9B18-99F6334A29A5}" presName="level" presStyleLbl="node1" presStyleIdx="0" presStyleCnt="5">
        <dgm:presLayoutVars>
          <dgm:chMax val="1"/>
          <dgm:bulletEnabled val="1"/>
        </dgm:presLayoutVars>
      </dgm:prSet>
      <dgm:spPr/>
    </dgm:pt>
    <dgm:pt modelId="{24BF37A9-7D59-4ECA-847F-DA2C85477E89}" type="pres">
      <dgm:prSet presAssocID="{96A01D9B-30C7-481B-9B18-99F6334A29A5}" presName="levelTx" presStyleLbl="revTx" presStyleIdx="0" presStyleCnt="0">
        <dgm:presLayoutVars>
          <dgm:chMax val="1"/>
          <dgm:bulletEnabled val="1"/>
        </dgm:presLayoutVars>
      </dgm:prSet>
      <dgm:spPr/>
    </dgm:pt>
    <dgm:pt modelId="{34B29F89-96C9-43E8-BD94-97D54B3B1912}" type="pres">
      <dgm:prSet presAssocID="{587910FD-052D-4B23-959D-08C0D6205C7F}" presName="Name8" presStyleCnt="0"/>
      <dgm:spPr/>
    </dgm:pt>
    <dgm:pt modelId="{E5FA71A6-FD7C-41F8-8A81-08B05A3E16DA}" type="pres">
      <dgm:prSet presAssocID="{587910FD-052D-4B23-959D-08C0D6205C7F}" presName="level" presStyleLbl="node1" presStyleIdx="1" presStyleCnt="5">
        <dgm:presLayoutVars>
          <dgm:chMax val="1"/>
          <dgm:bulletEnabled val="1"/>
        </dgm:presLayoutVars>
      </dgm:prSet>
      <dgm:spPr/>
    </dgm:pt>
    <dgm:pt modelId="{6A11B14A-ACC8-446D-9C41-F933F5B7D8BB}" type="pres">
      <dgm:prSet presAssocID="{587910FD-052D-4B23-959D-08C0D6205C7F}" presName="levelTx" presStyleLbl="revTx" presStyleIdx="0" presStyleCnt="0">
        <dgm:presLayoutVars>
          <dgm:chMax val="1"/>
          <dgm:bulletEnabled val="1"/>
        </dgm:presLayoutVars>
      </dgm:prSet>
      <dgm:spPr/>
    </dgm:pt>
    <dgm:pt modelId="{EFB9800A-FBCF-4923-809F-2EAF2AE90BD1}" type="pres">
      <dgm:prSet presAssocID="{1C3F9157-A59B-48C8-B64A-DFBB2849F42D}" presName="Name8" presStyleCnt="0"/>
      <dgm:spPr/>
    </dgm:pt>
    <dgm:pt modelId="{C8A821D7-8FF2-4AFD-B8E4-E9CA22CAE733}" type="pres">
      <dgm:prSet presAssocID="{1C3F9157-A59B-48C8-B64A-DFBB2849F42D}" presName="level" presStyleLbl="node1" presStyleIdx="2" presStyleCnt="5">
        <dgm:presLayoutVars>
          <dgm:chMax val="1"/>
          <dgm:bulletEnabled val="1"/>
        </dgm:presLayoutVars>
      </dgm:prSet>
      <dgm:spPr/>
    </dgm:pt>
    <dgm:pt modelId="{71A9D977-BB2D-4C90-A88A-092C5157E42A}" type="pres">
      <dgm:prSet presAssocID="{1C3F9157-A59B-48C8-B64A-DFBB2849F42D}" presName="levelTx" presStyleLbl="revTx" presStyleIdx="0" presStyleCnt="0">
        <dgm:presLayoutVars>
          <dgm:chMax val="1"/>
          <dgm:bulletEnabled val="1"/>
        </dgm:presLayoutVars>
      </dgm:prSet>
      <dgm:spPr/>
    </dgm:pt>
    <dgm:pt modelId="{E6D425AF-A827-4AE4-BE66-5CE87E9A48E3}" type="pres">
      <dgm:prSet presAssocID="{FA458669-42A2-4931-B364-B2C8957B9CD3}" presName="Name8" presStyleCnt="0"/>
      <dgm:spPr/>
    </dgm:pt>
    <dgm:pt modelId="{B8DD49EE-762D-4060-89B3-13AC1B106934}" type="pres">
      <dgm:prSet presAssocID="{FA458669-42A2-4931-B364-B2C8957B9CD3}" presName="level" presStyleLbl="node1" presStyleIdx="3" presStyleCnt="5">
        <dgm:presLayoutVars>
          <dgm:chMax val="1"/>
          <dgm:bulletEnabled val="1"/>
        </dgm:presLayoutVars>
      </dgm:prSet>
      <dgm:spPr/>
    </dgm:pt>
    <dgm:pt modelId="{1B2CB860-40D0-40E9-A982-417CB5D1EAB9}" type="pres">
      <dgm:prSet presAssocID="{FA458669-42A2-4931-B364-B2C8957B9CD3}" presName="levelTx" presStyleLbl="revTx" presStyleIdx="0" presStyleCnt="0">
        <dgm:presLayoutVars>
          <dgm:chMax val="1"/>
          <dgm:bulletEnabled val="1"/>
        </dgm:presLayoutVars>
      </dgm:prSet>
      <dgm:spPr/>
    </dgm:pt>
    <dgm:pt modelId="{37933C0F-0BC7-4B05-A548-9BAF76501D53}" type="pres">
      <dgm:prSet presAssocID="{98B67DEA-FAA0-487A-9D55-0AFACC2E5AE0}" presName="Name8" presStyleCnt="0"/>
      <dgm:spPr/>
    </dgm:pt>
    <dgm:pt modelId="{9DFF9756-8A17-43ED-ADED-247C0870A9A6}" type="pres">
      <dgm:prSet presAssocID="{98B67DEA-FAA0-487A-9D55-0AFACC2E5AE0}" presName="level" presStyleLbl="node1" presStyleIdx="4" presStyleCnt="5">
        <dgm:presLayoutVars>
          <dgm:chMax val="1"/>
          <dgm:bulletEnabled val="1"/>
        </dgm:presLayoutVars>
      </dgm:prSet>
      <dgm:spPr/>
    </dgm:pt>
    <dgm:pt modelId="{528CBE46-8405-440A-980C-234BE2FCF24A}" type="pres">
      <dgm:prSet presAssocID="{98B67DEA-FAA0-487A-9D55-0AFACC2E5AE0}" presName="levelTx" presStyleLbl="revTx" presStyleIdx="0" presStyleCnt="0">
        <dgm:presLayoutVars>
          <dgm:chMax val="1"/>
          <dgm:bulletEnabled val="1"/>
        </dgm:presLayoutVars>
      </dgm:prSet>
      <dgm:spPr/>
    </dgm:pt>
  </dgm:ptLst>
  <dgm:cxnLst>
    <dgm:cxn modelId="{4CA37402-5304-44C3-B402-A10080B8033A}" type="presOf" srcId="{587910FD-052D-4B23-959D-08C0D6205C7F}" destId="{E5FA71A6-FD7C-41F8-8A81-08B05A3E16DA}" srcOrd="0" destOrd="0" presId="urn:microsoft.com/office/officeart/2005/8/layout/pyramid1"/>
    <dgm:cxn modelId="{492AFE03-67B1-40BE-A9D3-05C43C7D20EC}" type="presOf" srcId="{FA458669-42A2-4931-B364-B2C8957B9CD3}" destId="{B8DD49EE-762D-4060-89B3-13AC1B106934}" srcOrd="0" destOrd="0" presId="urn:microsoft.com/office/officeart/2005/8/layout/pyramid1"/>
    <dgm:cxn modelId="{B781BA05-0B3D-40C7-88A2-DE0AA3FE6092}" type="presOf" srcId="{96A01D9B-30C7-481B-9B18-99F6334A29A5}" destId="{24BF37A9-7D59-4ECA-847F-DA2C85477E89}" srcOrd="1" destOrd="0" presId="urn:microsoft.com/office/officeart/2005/8/layout/pyramid1"/>
    <dgm:cxn modelId="{61E40E0B-67B4-449D-9DAF-27CB19FCFE59}" srcId="{8055348B-F1DC-4854-8566-FE39141DAE9D}" destId="{96A01D9B-30C7-481B-9B18-99F6334A29A5}" srcOrd="0" destOrd="0" parTransId="{3E1177F9-B805-4DD4-82E1-61A22F745A72}" sibTransId="{5B072993-9DE2-4612-9690-37C3625F5261}"/>
    <dgm:cxn modelId="{9E994312-F64C-4097-91F3-CBD168B9B050}" type="presOf" srcId="{FA458669-42A2-4931-B364-B2C8957B9CD3}" destId="{1B2CB860-40D0-40E9-A982-417CB5D1EAB9}" srcOrd="1" destOrd="0" presId="urn:microsoft.com/office/officeart/2005/8/layout/pyramid1"/>
    <dgm:cxn modelId="{32B44D16-25A0-423F-BB54-3EE6183E9760}" type="presOf" srcId="{8055348B-F1DC-4854-8566-FE39141DAE9D}" destId="{7048A76E-0B43-42E7-B785-DD49F0B36FAC}" srcOrd="0" destOrd="0" presId="urn:microsoft.com/office/officeart/2005/8/layout/pyramid1"/>
    <dgm:cxn modelId="{EBC70D1A-9E6D-4246-AAC7-530C08174090}" type="presOf" srcId="{587910FD-052D-4B23-959D-08C0D6205C7F}" destId="{6A11B14A-ACC8-446D-9C41-F933F5B7D8BB}" srcOrd="1" destOrd="0" presId="urn:microsoft.com/office/officeart/2005/8/layout/pyramid1"/>
    <dgm:cxn modelId="{DA24EC2D-54EB-4792-836C-BD5AFBA395C0}" type="presOf" srcId="{98B67DEA-FAA0-487A-9D55-0AFACC2E5AE0}" destId="{9DFF9756-8A17-43ED-ADED-247C0870A9A6}" srcOrd="0" destOrd="0" presId="urn:microsoft.com/office/officeart/2005/8/layout/pyramid1"/>
    <dgm:cxn modelId="{C0ED1A4F-7ED8-458C-9E72-B81787AE2ADC}" srcId="{8055348B-F1DC-4854-8566-FE39141DAE9D}" destId="{1C3F9157-A59B-48C8-B64A-DFBB2849F42D}" srcOrd="2" destOrd="0" parTransId="{B0E4539B-908F-42C5-965A-6968EF4E4487}" sibTransId="{801AA31C-B3B2-47CE-85A9-6AD8C1E4DD5F}"/>
    <dgm:cxn modelId="{28CF5171-7A19-4EAA-806F-5F05433057F1}" srcId="{8055348B-F1DC-4854-8566-FE39141DAE9D}" destId="{587910FD-052D-4B23-959D-08C0D6205C7F}" srcOrd="1" destOrd="0" parTransId="{23DB3D58-4C00-4021-BE2B-B81582EFBF91}" sibTransId="{9FF55410-19AE-4D55-80D9-925049C0BD49}"/>
    <dgm:cxn modelId="{FDFA0792-E7B0-42BF-9970-D6B123D2F92C}" type="presOf" srcId="{98B67DEA-FAA0-487A-9D55-0AFACC2E5AE0}" destId="{528CBE46-8405-440A-980C-234BE2FCF24A}" srcOrd="1" destOrd="0" presId="urn:microsoft.com/office/officeart/2005/8/layout/pyramid1"/>
    <dgm:cxn modelId="{A8C2BA96-61FE-4A36-922D-69082F8A5FF0}" srcId="{8055348B-F1DC-4854-8566-FE39141DAE9D}" destId="{FA458669-42A2-4931-B364-B2C8957B9CD3}" srcOrd="3" destOrd="0" parTransId="{F5C35DD0-D1C2-4060-87F5-7F4FE46E8FCE}" sibTransId="{8E16510B-F26F-41EB-B9B9-582686A1F6C3}"/>
    <dgm:cxn modelId="{A5F0DB97-66BC-49E1-B1DF-947BFE62EDA5}" type="presOf" srcId="{1C3F9157-A59B-48C8-B64A-DFBB2849F42D}" destId="{C8A821D7-8FF2-4AFD-B8E4-E9CA22CAE733}" srcOrd="0" destOrd="0" presId="urn:microsoft.com/office/officeart/2005/8/layout/pyramid1"/>
    <dgm:cxn modelId="{203716D7-D51D-4383-89B5-CBDA7A2C566F}" type="presOf" srcId="{96A01D9B-30C7-481B-9B18-99F6334A29A5}" destId="{32F51C63-2D58-4A18-AAB6-0DCDF098DAFF}" srcOrd="0" destOrd="0" presId="urn:microsoft.com/office/officeart/2005/8/layout/pyramid1"/>
    <dgm:cxn modelId="{547A22DA-8E50-4EAF-A604-56B70AF119DA}" srcId="{8055348B-F1DC-4854-8566-FE39141DAE9D}" destId="{98B67DEA-FAA0-487A-9D55-0AFACC2E5AE0}" srcOrd="4" destOrd="0" parTransId="{704A39A5-D4D7-419E-A4DB-F24C8D903C13}" sibTransId="{F51BD3D1-BA1F-4C86-BECF-0246639BB6C5}"/>
    <dgm:cxn modelId="{4964E1E0-2F3B-438D-83BD-F07FF4287A65}" type="presOf" srcId="{1C3F9157-A59B-48C8-B64A-DFBB2849F42D}" destId="{71A9D977-BB2D-4C90-A88A-092C5157E42A}" srcOrd="1" destOrd="0" presId="urn:microsoft.com/office/officeart/2005/8/layout/pyramid1"/>
    <dgm:cxn modelId="{4D0A7913-EAA5-4D7F-B409-258AB232F226}" type="presParOf" srcId="{7048A76E-0B43-42E7-B785-DD49F0B36FAC}" destId="{B881DB0B-358F-464F-A6F2-1AA9CD85ADED}" srcOrd="0" destOrd="0" presId="urn:microsoft.com/office/officeart/2005/8/layout/pyramid1"/>
    <dgm:cxn modelId="{D2A0486F-0E29-4393-8AEA-EC82BF0F5AF5}" type="presParOf" srcId="{B881DB0B-358F-464F-A6F2-1AA9CD85ADED}" destId="{32F51C63-2D58-4A18-AAB6-0DCDF098DAFF}" srcOrd="0" destOrd="0" presId="urn:microsoft.com/office/officeart/2005/8/layout/pyramid1"/>
    <dgm:cxn modelId="{4D7CFF50-0F33-41E0-958C-FC8A5B5AA0B6}" type="presParOf" srcId="{B881DB0B-358F-464F-A6F2-1AA9CD85ADED}" destId="{24BF37A9-7D59-4ECA-847F-DA2C85477E89}" srcOrd="1" destOrd="0" presId="urn:microsoft.com/office/officeart/2005/8/layout/pyramid1"/>
    <dgm:cxn modelId="{AD82EE4E-FF64-476D-A9CE-BCAFEE7786DD}" type="presParOf" srcId="{7048A76E-0B43-42E7-B785-DD49F0B36FAC}" destId="{34B29F89-96C9-43E8-BD94-97D54B3B1912}" srcOrd="1" destOrd="0" presId="urn:microsoft.com/office/officeart/2005/8/layout/pyramid1"/>
    <dgm:cxn modelId="{88194AD9-275F-47D4-ADE9-FFB0BE3FECE2}" type="presParOf" srcId="{34B29F89-96C9-43E8-BD94-97D54B3B1912}" destId="{E5FA71A6-FD7C-41F8-8A81-08B05A3E16DA}" srcOrd="0" destOrd="0" presId="urn:microsoft.com/office/officeart/2005/8/layout/pyramid1"/>
    <dgm:cxn modelId="{031BC373-BA01-44C7-8E6F-49DA891EE1AD}" type="presParOf" srcId="{34B29F89-96C9-43E8-BD94-97D54B3B1912}" destId="{6A11B14A-ACC8-446D-9C41-F933F5B7D8BB}" srcOrd="1" destOrd="0" presId="urn:microsoft.com/office/officeart/2005/8/layout/pyramid1"/>
    <dgm:cxn modelId="{B1A7553E-89CF-4E1F-91B6-C3BD578E71FD}" type="presParOf" srcId="{7048A76E-0B43-42E7-B785-DD49F0B36FAC}" destId="{EFB9800A-FBCF-4923-809F-2EAF2AE90BD1}" srcOrd="2" destOrd="0" presId="urn:microsoft.com/office/officeart/2005/8/layout/pyramid1"/>
    <dgm:cxn modelId="{A85709C2-8177-48E4-AAA0-97225DCC4C7B}" type="presParOf" srcId="{EFB9800A-FBCF-4923-809F-2EAF2AE90BD1}" destId="{C8A821D7-8FF2-4AFD-B8E4-E9CA22CAE733}" srcOrd="0" destOrd="0" presId="urn:microsoft.com/office/officeart/2005/8/layout/pyramid1"/>
    <dgm:cxn modelId="{F0505668-DF5F-428F-9E8F-ECA612701725}" type="presParOf" srcId="{EFB9800A-FBCF-4923-809F-2EAF2AE90BD1}" destId="{71A9D977-BB2D-4C90-A88A-092C5157E42A}" srcOrd="1" destOrd="0" presId="urn:microsoft.com/office/officeart/2005/8/layout/pyramid1"/>
    <dgm:cxn modelId="{4C2FD2EF-FB22-409D-A735-154A121CC631}" type="presParOf" srcId="{7048A76E-0B43-42E7-B785-DD49F0B36FAC}" destId="{E6D425AF-A827-4AE4-BE66-5CE87E9A48E3}" srcOrd="3" destOrd="0" presId="urn:microsoft.com/office/officeart/2005/8/layout/pyramid1"/>
    <dgm:cxn modelId="{AF859226-C621-4822-B42A-4465B7D763B7}" type="presParOf" srcId="{E6D425AF-A827-4AE4-BE66-5CE87E9A48E3}" destId="{B8DD49EE-762D-4060-89B3-13AC1B106934}" srcOrd="0" destOrd="0" presId="urn:microsoft.com/office/officeart/2005/8/layout/pyramid1"/>
    <dgm:cxn modelId="{6ECC8241-304C-4B4E-9743-9E0E5C1802FD}" type="presParOf" srcId="{E6D425AF-A827-4AE4-BE66-5CE87E9A48E3}" destId="{1B2CB860-40D0-40E9-A982-417CB5D1EAB9}" srcOrd="1" destOrd="0" presId="urn:microsoft.com/office/officeart/2005/8/layout/pyramid1"/>
    <dgm:cxn modelId="{22669672-1473-491E-A378-02A59D332E2C}" type="presParOf" srcId="{7048A76E-0B43-42E7-B785-DD49F0B36FAC}" destId="{37933C0F-0BC7-4B05-A548-9BAF76501D53}" srcOrd="4" destOrd="0" presId="urn:microsoft.com/office/officeart/2005/8/layout/pyramid1"/>
    <dgm:cxn modelId="{443E95CA-643F-43FA-B452-8FBCE5914FFB}" type="presParOf" srcId="{37933C0F-0BC7-4B05-A548-9BAF76501D53}" destId="{9DFF9756-8A17-43ED-ADED-247C0870A9A6}" srcOrd="0" destOrd="0" presId="urn:microsoft.com/office/officeart/2005/8/layout/pyramid1"/>
    <dgm:cxn modelId="{57F80ACF-3E59-41AA-8D78-42466F4011BC}" type="presParOf" srcId="{37933C0F-0BC7-4B05-A548-9BAF76501D53}" destId="{528CBE46-8405-440A-980C-234BE2FCF24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1C63-2D58-4A18-AAB6-0DCDF098DAFF}">
      <dsp:nvSpPr>
        <dsp:cNvPr id="0" name=""/>
        <dsp:cNvSpPr/>
      </dsp:nvSpPr>
      <dsp:spPr>
        <a:xfrm>
          <a:off x="3317460" y="0"/>
          <a:ext cx="1658730" cy="1045154"/>
        </a:xfrm>
        <a:prstGeom prst="trapezoid">
          <a:avLst>
            <a:gd name="adj" fmla="val 79353"/>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0">
            <a:lnSpc>
              <a:spcPct val="90000"/>
            </a:lnSpc>
            <a:spcBef>
              <a:spcPct val="0"/>
            </a:spcBef>
            <a:spcAft>
              <a:spcPct val="35000"/>
            </a:spcAft>
            <a:buNone/>
          </a:pPr>
          <a:r>
            <a:rPr lang="en-US" sz="4800" kern="1200" dirty="0">
              <a:latin typeface="Tenorite"/>
            </a:rPr>
            <a:t>me </a:t>
          </a:r>
          <a:endParaRPr lang="en-US" sz="4800" kern="1200" dirty="0"/>
        </a:p>
      </dsp:txBody>
      <dsp:txXfrm>
        <a:off x="3317460" y="0"/>
        <a:ext cx="1658730" cy="1045154"/>
      </dsp:txXfrm>
    </dsp:sp>
    <dsp:sp modelId="{E5FA71A6-FD7C-41F8-8A81-08B05A3E16DA}">
      <dsp:nvSpPr>
        <dsp:cNvPr id="0" name=""/>
        <dsp:cNvSpPr/>
      </dsp:nvSpPr>
      <dsp:spPr>
        <a:xfrm>
          <a:off x="2488095" y="1045154"/>
          <a:ext cx="3317460" cy="1045154"/>
        </a:xfrm>
        <a:prstGeom prst="trapezoid">
          <a:avLst>
            <a:gd name="adj" fmla="val 79353"/>
          </a:avLst>
        </a:prstGeom>
        <a:solidFill>
          <a:schemeClr val="accent2">
            <a:shade val="80000"/>
            <a:hueOff val="-113751"/>
            <a:satOff val="2127"/>
            <a:lumOff val="67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0">
            <a:lnSpc>
              <a:spcPct val="90000"/>
            </a:lnSpc>
            <a:spcBef>
              <a:spcPct val="0"/>
            </a:spcBef>
            <a:spcAft>
              <a:spcPct val="35000"/>
            </a:spcAft>
            <a:buNone/>
          </a:pPr>
          <a:r>
            <a:rPr lang="en-US" sz="4800" kern="1200" dirty="0">
              <a:latin typeface="Tenorite"/>
            </a:rPr>
            <a:t>family</a:t>
          </a:r>
        </a:p>
      </dsp:txBody>
      <dsp:txXfrm>
        <a:off x="3068650" y="1045154"/>
        <a:ext cx="2156349" cy="1045154"/>
      </dsp:txXfrm>
    </dsp:sp>
    <dsp:sp modelId="{C8A821D7-8FF2-4AFD-B8E4-E9CA22CAE733}">
      <dsp:nvSpPr>
        <dsp:cNvPr id="0" name=""/>
        <dsp:cNvSpPr/>
      </dsp:nvSpPr>
      <dsp:spPr>
        <a:xfrm>
          <a:off x="1658730" y="2090308"/>
          <a:ext cx="4976190" cy="1045154"/>
        </a:xfrm>
        <a:prstGeom prst="trapezoid">
          <a:avLst>
            <a:gd name="adj" fmla="val 79353"/>
          </a:avLst>
        </a:prstGeom>
        <a:solidFill>
          <a:schemeClr val="accent2">
            <a:shade val="80000"/>
            <a:hueOff val="-227502"/>
            <a:satOff val="4255"/>
            <a:lumOff val="13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0">
            <a:lnSpc>
              <a:spcPct val="90000"/>
            </a:lnSpc>
            <a:spcBef>
              <a:spcPct val="0"/>
            </a:spcBef>
            <a:spcAft>
              <a:spcPct val="35000"/>
            </a:spcAft>
            <a:buNone/>
          </a:pPr>
          <a:r>
            <a:rPr lang="en-US" sz="4800" kern="1200" dirty="0">
              <a:latin typeface="Tenorite"/>
            </a:rPr>
            <a:t>friends</a:t>
          </a:r>
        </a:p>
      </dsp:txBody>
      <dsp:txXfrm>
        <a:off x="2529563" y="2090308"/>
        <a:ext cx="3234523" cy="1045154"/>
      </dsp:txXfrm>
    </dsp:sp>
    <dsp:sp modelId="{B8DD49EE-762D-4060-89B3-13AC1B106934}">
      <dsp:nvSpPr>
        <dsp:cNvPr id="0" name=""/>
        <dsp:cNvSpPr/>
      </dsp:nvSpPr>
      <dsp:spPr>
        <a:xfrm>
          <a:off x="829364" y="3135463"/>
          <a:ext cx="6634920" cy="1045154"/>
        </a:xfrm>
        <a:prstGeom prst="trapezoid">
          <a:avLst>
            <a:gd name="adj" fmla="val 79353"/>
          </a:avLst>
        </a:prstGeom>
        <a:solidFill>
          <a:schemeClr val="accent2">
            <a:shade val="80000"/>
            <a:hueOff val="-341253"/>
            <a:satOff val="6382"/>
            <a:lumOff val="203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0">
            <a:lnSpc>
              <a:spcPct val="90000"/>
            </a:lnSpc>
            <a:spcBef>
              <a:spcPct val="0"/>
            </a:spcBef>
            <a:spcAft>
              <a:spcPct val="35000"/>
            </a:spcAft>
            <a:buNone/>
          </a:pPr>
          <a:r>
            <a:rPr lang="en-US" sz="4800" kern="1200" dirty="0">
              <a:latin typeface="Tenorite"/>
            </a:rPr>
            <a:t>people I know</a:t>
          </a:r>
          <a:endParaRPr lang="en-US" sz="4800" kern="1200" dirty="0"/>
        </a:p>
      </dsp:txBody>
      <dsp:txXfrm>
        <a:off x="1990475" y="3135463"/>
        <a:ext cx="4312698" cy="1045154"/>
      </dsp:txXfrm>
    </dsp:sp>
    <dsp:sp modelId="{9DFF9756-8A17-43ED-ADED-247C0870A9A6}">
      <dsp:nvSpPr>
        <dsp:cNvPr id="0" name=""/>
        <dsp:cNvSpPr/>
      </dsp:nvSpPr>
      <dsp:spPr>
        <a:xfrm>
          <a:off x="0" y="4180617"/>
          <a:ext cx="8293650" cy="1045154"/>
        </a:xfrm>
        <a:prstGeom prst="trapezoid">
          <a:avLst>
            <a:gd name="adj" fmla="val 79353"/>
          </a:avLst>
        </a:prstGeom>
        <a:solidFill>
          <a:schemeClr val="accent2">
            <a:shade val="80000"/>
            <a:hueOff val="-455004"/>
            <a:satOff val="8510"/>
            <a:lumOff val="27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rtl="0">
            <a:lnSpc>
              <a:spcPct val="90000"/>
            </a:lnSpc>
            <a:spcBef>
              <a:spcPct val="0"/>
            </a:spcBef>
            <a:spcAft>
              <a:spcPct val="35000"/>
            </a:spcAft>
            <a:buNone/>
          </a:pPr>
          <a:r>
            <a:rPr lang="en-US" sz="4800" kern="1200" dirty="0">
              <a:latin typeface="Tenorite"/>
            </a:rPr>
            <a:t>people I don't know</a:t>
          </a:r>
          <a:endParaRPr lang="en-US" sz="4800" kern="1200" dirty="0"/>
        </a:p>
      </dsp:txBody>
      <dsp:txXfrm>
        <a:off x="1451388" y="4180617"/>
        <a:ext cx="5390872" cy="10451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48CE5-C990-4EB7-AAAE-6DAF637F5023}" type="datetimeFigureOut">
              <a:rPr lang="en-GB" smtClean="0"/>
              <a:t>28/06/2025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553C0-9996-41ED-A836-DC5241186BE5}" type="slidenum">
              <a:rPr lang="en-GB" smtClean="0"/>
              <a:t>‹#›</a:t>
            </a:fld>
            <a:endParaRPr lang="en-GB"/>
          </a:p>
        </p:txBody>
      </p:sp>
    </p:spTree>
    <p:extLst>
      <p:ext uri="{BB962C8B-B14F-4D97-AF65-F5344CB8AC3E}">
        <p14:creationId xmlns:p14="http://schemas.microsoft.com/office/powerpoint/2010/main" val="252873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bc.co.uk/bitesize/articles/zqvtfd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a:ea typeface="Calibri"/>
                <a:cs typeface="Calibri"/>
              </a:rPr>
              <a:t>Use this slide from the previous session to develop understanding of community. Remind children that the number of people in each group increases as we go down the triangle. Recap how we should show kindness to people in each section.</a:t>
            </a:r>
            <a:endParaRPr lang="en-GB" sz="1200" dirty="0"/>
          </a:p>
        </p:txBody>
      </p:sp>
      <p:sp>
        <p:nvSpPr>
          <p:cNvPr id="4" name="Slide Number Placeholder 3"/>
          <p:cNvSpPr>
            <a:spLocks noGrp="1"/>
          </p:cNvSpPr>
          <p:nvPr>
            <p:ph type="sldNum" sz="quarter" idx="5"/>
          </p:nvPr>
        </p:nvSpPr>
        <p:spPr/>
        <p:txBody>
          <a:bodyPr/>
          <a:lstStyle/>
          <a:p>
            <a:fld id="{2F9553C0-9996-41ED-A836-DC5241186BE5}" type="slidenum">
              <a:rPr lang="en-GB" smtClean="0"/>
              <a:t>8</a:t>
            </a:fld>
            <a:endParaRPr lang="en-GB"/>
          </a:p>
        </p:txBody>
      </p:sp>
    </p:spTree>
    <p:extLst>
      <p:ext uri="{BB962C8B-B14F-4D97-AF65-F5344CB8AC3E}">
        <p14:creationId xmlns:p14="http://schemas.microsoft.com/office/powerpoint/2010/main" val="116770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3076-1640-EC68-3971-F603DA0BE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67DCE-6DE8-19B1-D4AB-AC69CEB17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43358-6816-2AA7-E4F9-514EF6A18FBD}"/>
              </a:ext>
            </a:extLst>
          </p:cNvPr>
          <p:cNvSpPr>
            <a:spLocks noGrp="1"/>
          </p:cNvSpPr>
          <p:nvPr>
            <p:ph type="body" idx="1"/>
          </p:nvPr>
        </p:nvSpPr>
        <p:spPr/>
        <p:txBody>
          <a:bodyPr/>
          <a:lstStyle/>
          <a:p>
            <a:r>
              <a:rPr lang="en-GB" dirty="0"/>
              <a:t>Talk about other groups children might belong to, including religious communities. Invite parents to send in any information about groups their children are a part of in the wider community e.g. church, mosque, religious groups, dance or music groups, sports clubs, after school club etc. Talk about these groups in class and explain that children can belong to more than one group. How do we show we belong to these groups? Talk about special clothes, badges, actions. NB include children not in outside clubs by focusing on school clubs, school-based awards and certificates.</a:t>
            </a:r>
            <a:endParaRPr lang="en-US" dirty="0"/>
          </a:p>
        </p:txBody>
      </p:sp>
      <p:sp>
        <p:nvSpPr>
          <p:cNvPr id="4" name="Slide Number Placeholder 3">
            <a:extLst>
              <a:ext uri="{FF2B5EF4-FFF2-40B4-BE49-F238E27FC236}">
                <a16:creationId xmlns:a16="http://schemas.microsoft.com/office/drawing/2014/main" id="{FF517CF0-4312-5C65-A868-F43FBAC59AB8}"/>
              </a:ext>
            </a:extLst>
          </p:cNvPr>
          <p:cNvSpPr>
            <a:spLocks noGrp="1"/>
          </p:cNvSpPr>
          <p:nvPr>
            <p:ph type="sldNum" sz="quarter" idx="5"/>
          </p:nvPr>
        </p:nvSpPr>
        <p:spPr/>
        <p:txBody>
          <a:bodyPr/>
          <a:lstStyle/>
          <a:p>
            <a:fld id="{2F9553C0-9996-41ED-A836-DC5241186BE5}" type="slidenum">
              <a:rPr lang="en-GB" smtClean="0"/>
              <a:t>17</a:t>
            </a:fld>
            <a:endParaRPr lang="en-GB"/>
          </a:p>
        </p:txBody>
      </p:sp>
    </p:spTree>
    <p:extLst>
      <p:ext uri="{BB962C8B-B14F-4D97-AF65-F5344CB8AC3E}">
        <p14:creationId xmlns:p14="http://schemas.microsoft.com/office/powerpoint/2010/main" val="237810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 BBC bitesize video </a:t>
            </a:r>
            <a:r>
              <a:rPr lang="en-GB" dirty="0">
                <a:hlinkClick r:id="rId3"/>
              </a:rPr>
              <a:t>Why is it nice to belong to something? - BBC Bitesize</a:t>
            </a:r>
            <a:r>
              <a:rPr lang="en-GB" dirty="0"/>
              <a:t> has a short explanation of belonging, using a Christian example of belonging to a faith group.</a:t>
            </a:r>
            <a:endParaRPr lang="en-GB" sz="1200" dirty="0"/>
          </a:p>
        </p:txBody>
      </p:sp>
      <p:sp>
        <p:nvSpPr>
          <p:cNvPr id="4" name="Slide Number Placeholder 3"/>
          <p:cNvSpPr>
            <a:spLocks noGrp="1"/>
          </p:cNvSpPr>
          <p:nvPr>
            <p:ph type="sldNum" sz="quarter" idx="5"/>
          </p:nvPr>
        </p:nvSpPr>
        <p:spPr/>
        <p:txBody>
          <a:bodyPr/>
          <a:lstStyle/>
          <a:p>
            <a:fld id="{2F9553C0-9996-41ED-A836-DC5241186BE5}" type="slidenum">
              <a:rPr lang="en-GB" smtClean="0"/>
              <a:t>18</a:t>
            </a:fld>
            <a:endParaRPr lang="en-GB"/>
          </a:p>
        </p:txBody>
      </p:sp>
    </p:spTree>
    <p:extLst>
      <p:ext uri="{BB962C8B-B14F-4D97-AF65-F5344CB8AC3E}">
        <p14:creationId xmlns:p14="http://schemas.microsoft.com/office/powerpoint/2010/main" val="423351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activities from the list </a:t>
            </a:r>
          </a:p>
        </p:txBody>
      </p:sp>
      <p:sp>
        <p:nvSpPr>
          <p:cNvPr id="4" name="Slide Number Placeholder 3"/>
          <p:cNvSpPr>
            <a:spLocks noGrp="1"/>
          </p:cNvSpPr>
          <p:nvPr>
            <p:ph type="sldNum" sz="quarter" idx="5"/>
          </p:nvPr>
        </p:nvSpPr>
        <p:spPr/>
        <p:txBody>
          <a:bodyPr/>
          <a:lstStyle/>
          <a:p>
            <a:fld id="{2F9553C0-9996-41ED-A836-DC5241186BE5}" type="slidenum">
              <a:rPr lang="en-GB" smtClean="0"/>
              <a:t>19</a:t>
            </a:fld>
            <a:endParaRPr lang="en-GB"/>
          </a:p>
        </p:txBody>
      </p:sp>
    </p:spTree>
    <p:extLst>
      <p:ext uri="{BB962C8B-B14F-4D97-AF65-F5344CB8AC3E}">
        <p14:creationId xmlns:p14="http://schemas.microsoft.com/office/powerpoint/2010/main" val="163597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activities from the list </a:t>
            </a:r>
          </a:p>
        </p:txBody>
      </p:sp>
      <p:sp>
        <p:nvSpPr>
          <p:cNvPr id="4" name="Slide Number Placeholder 3"/>
          <p:cNvSpPr>
            <a:spLocks noGrp="1"/>
          </p:cNvSpPr>
          <p:nvPr>
            <p:ph type="sldNum" sz="quarter" idx="5"/>
          </p:nvPr>
        </p:nvSpPr>
        <p:spPr/>
        <p:txBody>
          <a:bodyPr/>
          <a:lstStyle/>
          <a:p>
            <a:fld id="{2F9553C0-9996-41ED-A836-DC5241186BE5}" type="slidenum">
              <a:rPr lang="en-GB" smtClean="0"/>
              <a:t>20</a:t>
            </a:fld>
            <a:endParaRPr lang="en-GB"/>
          </a:p>
        </p:txBody>
      </p:sp>
    </p:spTree>
    <p:extLst>
      <p:ext uri="{BB962C8B-B14F-4D97-AF65-F5344CB8AC3E}">
        <p14:creationId xmlns:p14="http://schemas.microsoft.com/office/powerpoint/2010/main" val="18484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Collect together the different groups that children in the class belong to. This can be through pictures made in provision or by making a list in each box. Invite children who are confident to describe what it is like in a group they are in to the others. Try to include a child who can describe their faith group if you have them. </a:t>
            </a:r>
            <a:r>
              <a:rPr lang="en-GB" dirty="0"/>
              <a:t>If the variety of faith/beliefs in the class is very limited, persona dolls, film clips or staff members may be used to introduce additional faiths/beliefs, as appropriate.</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2F9553C0-9996-41ED-A836-DC5241186BE5}" type="slidenum">
              <a:rPr lang="en-GB" smtClean="0"/>
              <a:t>22</a:t>
            </a:fld>
            <a:endParaRPr lang="en-GB"/>
          </a:p>
        </p:txBody>
      </p:sp>
    </p:spTree>
    <p:extLst>
      <p:ext uri="{BB962C8B-B14F-4D97-AF65-F5344CB8AC3E}">
        <p14:creationId xmlns:p14="http://schemas.microsoft.com/office/powerpoint/2010/main" val="275887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replace this picture with one of your school, or go on to your school's website. Take the children for a walk around the inside of the school building. Look at the other classes and areas of school. What symbols and objects show that the school belongs to us? Look at images, logos and special objects. Who “lives” in this class? Which teacher is in this room? What is this room used for? How can we tell? What does the head teacher do? Take photographs of the 'belonging' clues you find.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F9553C0-9996-41ED-A836-DC5241186BE5}" type="slidenum">
              <a:rPr lang="en-GB" smtClean="0"/>
              <a:t>9</a:t>
            </a:fld>
            <a:endParaRPr lang="en-GB"/>
          </a:p>
        </p:txBody>
      </p:sp>
    </p:spTree>
    <p:extLst>
      <p:ext uri="{BB962C8B-B14F-4D97-AF65-F5344CB8AC3E}">
        <p14:creationId xmlns:p14="http://schemas.microsoft.com/office/powerpoint/2010/main" val="312335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Accept all contributions to the discussion and encourage children to explain their answers.</a:t>
            </a:r>
            <a:endParaRPr lang="en-GB" sz="1200" dirty="0"/>
          </a:p>
        </p:txBody>
      </p:sp>
      <p:sp>
        <p:nvSpPr>
          <p:cNvPr id="4" name="Slide Number Placeholder 3"/>
          <p:cNvSpPr>
            <a:spLocks noGrp="1"/>
          </p:cNvSpPr>
          <p:nvPr>
            <p:ph type="sldNum" sz="quarter" idx="5"/>
          </p:nvPr>
        </p:nvSpPr>
        <p:spPr/>
        <p:txBody>
          <a:bodyPr/>
          <a:lstStyle/>
          <a:p>
            <a:fld id="{2F9553C0-9996-41ED-A836-DC5241186BE5}" type="slidenum">
              <a:rPr lang="en-GB" smtClean="0"/>
              <a:t>10</a:t>
            </a:fld>
            <a:endParaRPr lang="en-GB"/>
          </a:p>
        </p:txBody>
      </p:sp>
    </p:spTree>
    <p:extLst>
      <p:ext uri="{BB962C8B-B14F-4D97-AF65-F5344CB8AC3E}">
        <p14:creationId xmlns:p14="http://schemas.microsoft.com/office/powerpoint/2010/main" val="35387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F766-0D4E-FEB0-63B2-6F8BBDACD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FD8A2-6FE9-FC9C-656B-C961394C7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353E0-1B82-3EE8-CEB2-6168DFA13E3F}"/>
              </a:ext>
            </a:extLst>
          </p:cNvPr>
          <p:cNvSpPr>
            <a:spLocks noGrp="1"/>
          </p:cNvSpPr>
          <p:nvPr>
            <p:ph type="body" idx="1"/>
          </p:nvPr>
        </p:nvSpPr>
        <p:spPr/>
        <p:txBody>
          <a:bodyPr/>
          <a:lstStyle/>
          <a:p>
            <a:endParaRPr lang="en-GB" sz="1200" dirty="0"/>
          </a:p>
        </p:txBody>
      </p:sp>
      <p:sp>
        <p:nvSpPr>
          <p:cNvPr id="4" name="Slide Number Placeholder 3">
            <a:extLst>
              <a:ext uri="{FF2B5EF4-FFF2-40B4-BE49-F238E27FC236}">
                <a16:creationId xmlns:a16="http://schemas.microsoft.com/office/drawing/2014/main" id="{E667CF30-F3DE-11F8-7D13-940C0FEA5E33}"/>
              </a:ext>
            </a:extLst>
          </p:cNvPr>
          <p:cNvSpPr>
            <a:spLocks noGrp="1"/>
          </p:cNvSpPr>
          <p:nvPr>
            <p:ph type="sldNum" sz="quarter" idx="5"/>
          </p:nvPr>
        </p:nvSpPr>
        <p:spPr/>
        <p:txBody>
          <a:bodyPr/>
          <a:lstStyle/>
          <a:p>
            <a:fld id="{2F9553C0-9996-41ED-A836-DC5241186BE5}" type="slidenum">
              <a:rPr lang="en-GB" smtClean="0"/>
              <a:t>11</a:t>
            </a:fld>
            <a:endParaRPr lang="en-GB"/>
          </a:p>
        </p:txBody>
      </p:sp>
    </p:spTree>
    <p:extLst>
      <p:ext uri="{BB962C8B-B14F-4D97-AF65-F5344CB8AC3E}">
        <p14:creationId xmlns:p14="http://schemas.microsoft.com/office/powerpoint/2010/main" val="238510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807F1-426F-C246-1ABE-CE12F065F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1B3E6-F6A9-87F4-17E3-632D268B2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6425A-B4D8-B0D8-0099-00C884E4C0BE}"/>
              </a:ext>
            </a:extLst>
          </p:cNvPr>
          <p:cNvSpPr>
            <a:spLocks noGrp="1"/>
          </p:cNvSpPr>
          <p:nvPr>
            <p:ph type="body" idx="1"/>
          </p:nvPr>
        </p:nvSpPr>
        <p:spPr/>
        <p:txBody>
          <a:bodyPr/>
          <a:lstStyle/>
          <a:p>
            <a:endParaRPr lang="en-GB" sz="1200" dirty="0"/>
          </a:p>
        </p:txBody>
      </p:sp>
      <p:sp>
        <p:nvSpPr>
          <p:cNvPr id="4" name="Slide Number Placeholder 3">
            <a:extLst>
              <a:ext uri="{FF2B5EF4-FFF2-40B4-BE49-F238E27FC236}">
                <a16:creationId xmlns:a16="http://schemas.microsoft.com/office/drawing/2014/main" id="{035060D5-C5D6-7564-89AA-4A3BEDABCCD4}"/>
              </a:ext>
            </a:extLst>
          </p:cNvPr>
          <p:cNvSpPr>
            <a:spLocks noGrp="1"/>
          </p:cNvSpPr>
          <p:nvPr>
            <p:ph type="sldNum" sz="quarter" idx="5"/>
          </p:nvPr>
        </p:nvSpPr>
        <p:spPr/>
        <p:txBody>
          <a:bodyPr/>
          <a:lstStyle/>
          <a:p>
            <a:fld id="{2F9553C0-9996-41ED-A836-DC5241186BE5}" type="slidenum">
              <a:rPr lang="en-GB" smtClean="0"/>
              <a:t>12</a:t>
            </a:fld>
            <a:endParaRPr lang="en-GB"/>
          </a:p>
        </p:txBody>
      </p:sp>
    </p:spTree>
    <p:extLst>
      <p:ext uri="{BB962C8B-B14F-4D97-AF65-F5344CB8AC3E}">
        <p14:creationId xmlns:p14="http://schemas.microsoft.com/office/powerpoint/2010/main" val="288851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8247-4B57-48BF-6663-937D4D6EE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66654-F73A-CCA4-1114-A8204D52A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FBD24-B693-80C3-3B46-4871D403E440}"/>
              </a:ext>
            </a:extLst>
          </p:cNvPr>
          <p:cNvSpPr>
            <a:spLocks noGrp="1"/>
          </p:cNvSpPr>
          <p:nvPr>
            <p:ph type="body" idx="1"/>
          </p:nvPr>
        </p:nvSpPr>
        <p:spPr/>
        <p:txBody>
          <a:bodyPr/>
          <a:lstStyle/>
          <a:p>
            <a:endParaRPr lang="en-GB" sz="1200" dirty="0"/>
          </a:p>
        </p:txBody>
      </p:sp>
      <p:sp>
        <p:nvSpPr>
          <p:cNvPr id="4" name="Slide Number Placeholder 3">
            <a:extLst>
              <a:ext uri="{FF2B5EF4-FFF2-40B4-BE49-F238E27FC236}">
                <a16:creationId xmlns:a16="http://schemas.microsoft.com/office/drawing/2014/main" id="{129E90D6-5C90-9DC9-6F5A-DE333845BF95}"/>
              </a:ext>
            </a:extLst>
          </p:cNvPr>
          <p:cNvSpPr>
            <a:spLocks noGrp="1"/>
          </p:cNvSpPr>
          <p:nvPr>
            <p:ph type="sldNum" sz="quarter" idx="5"/>
          </p:nvPr>
        </p:nvSpPr>
        <p:spPr/>
        <p:txBody>
          <a:bodyPr/>
          <a:lstStyle/>
          <a:p>
            <a:fld id="{2F9553C0-9996-41ED-A836-DC5241186BE5}" type="slidenum">
              <a:rPr lang="en-GB" smtClean="0"/>
              <a:t>13</a:t>
            </a:fld>
            <a:endParaRPr lang="en-GB"/>
          </a:p>
        </p:txBody>
      </p:sp>
    </p:spTree>
    <p:extLst>
      <p:ext uri="{BB962C8B-B14F-4D97-AF65-F5344CB8AC3E}">
        <p14:creationId xmlns:p14="http://schemas.microsoft.com/office/powerpoint/2010/main" val="364923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DF256-5E41-1F6B-A265-3C01C848C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28123-D4CD-00AF-E3FB-84DABC3C9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8CD0B-23AC-797B-C472-E657A39367EE}"/>
              </a:ext>
            </a:extLst>
          </p:cNvPr>
          <p:cNvSpPr>
            <a:spLocks noGrp="1"/>
          </p:cNvSpPr>
          <p:nvPr>
            <p:ph type="body" idx="1"/>
          </p:nvPr>
        </p:nvSpPr>
        <p:spPr/>
        <p:txBody>
          <a:bodyPr/>
          <a:lstStyle/>
          <a:p>
            <a:endParaRPr lang="en-GB" sz="1200" dirty="0"/>
          </a:p>
        </p:txBody>
      </p:sp>
      <p:sp>
        <p:nvSpPr>
          <p:cNvPr id="4" name="Slide Number Placeholder 3">
            <a:extLst>
              <a:ext uri="{FF2B5EF4-FFF2-40B4-BE49-F238E27FC236}">
                <a16:creationId xmlns:a16="http://schemas.microsoft.com/office/drawing/2014/main" id="{7B4DDB88-4467-F188-AC06-46229BD35C62}"/>
              </a:ext>
            </a:extLst>
          </p:cNvPr>
          <p:cNvSpPr>
            <a:spLocks noGrp="1"/>
          </p:cNvSpPr>
          <p:nvPr>
            <p:ph type="sldNum" sz="quarter" idx="5"/>
          </p:nvPr>
        </p:nvSpPr>
        <p:spPr/>
        <p:txBody>
          <a:bodyPr/>
          <a:lstStyle/>
          <a:p>
            <a:fld id="{2F9553C0-9996-41ED-A836-DC5241186BE5}" type="slidenum">
              <a:rPr lang="en-GB" smtClean="0"/>
              <a:t>14</a:t>
            </a:fld>
            <a:endParaRPr lang="en-GB"/>
          </a:p>
        </p:txBody>
      </p:sp>
    </p:spTree>
    <p:extLst>
      <p:ext uri="{BB962C8B-B14F-4D97-AF65-F5344CB8AC3E}">
        <p14:creationId xmlns:p14="http://schemas.microsoft.com/office/powerpoint/2010/main" val="202990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7A3D-349E-4125-9635-9636AF209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B1A33-5193-710D-0A11-BA3FE46FE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24A3C-EDEA-B93F-134E-1DDE01CA9195}"/>
              </a:ext>
            </a:extLst>
          </p:cNvPr>
          <p:cNvSpPr>
            <a:spLocks noGrp="1"/>
          </p:cNvSpPr>
          <p:nvPr>
            <p:ph type="body" idx="1"/>
          </p:nvPr>
        </p:nvSpPr>
        <p:spPr/>
        <p:txBody>
          <a:bodyPr/>
          <a:lstStyle/>
          <a:p>
            <a:r>
              <a:rPr lang="en-GB" sz="1200" b="0" i="0" dirty="0">
                <a:solidFill>
                  <a:srgbClr val="000000"/>
                </a:solidFill>
                <a:effectLst/>
                <a:latin typeface="Calibri"/>
                <a:ea typeface="Calibri"/>
                <a:cs typeface="Calibri"/>
              </a:rPr>
              <a:t> </a:t>
            </a:r>
            <a:endParaRPr lang="en-GB" sz="1200" dirty="0">
              <a:latin typeface="Calibri"/>
              <a:ea typeface="Calibri"/>
              <a:cs typeface="Calibri"/>
            </a:endParaRPr>
          </a:p>
        </p:txBody>
      </p:sp>
      <p:sp>
        <p:nvSpPr>
          <p:cNvPr id="4" name="Slide Number Placeholder 3">
            <a:extLst>
              <a:ext uri="{FF2B5EF4-FFF2-40B4-BE49-F238E27FC236}">
                <a16:creationId xmlns:a16="http://schemas.microsoft.com/office/drawing/2014/main" id="{9138A03C-4FDD-93D0-1F68-ACA549A48B93}"/>
              </a:ext>
            </a:extLst>
          </p:cNvPr>
          <p:cNvSpPr>
            <a:spLocks noGrp="1"/>
          </p:cNvSpPr>
          <p:nvPr>
            <p:ph type="sldNum" sz="quarter" idx="5"/>
          </p:nvPr>
        </p:nvSpPr>
        <p:spPr/>
        <p:txBody>
          <a:bodyPr/>
          <a:lstStyle/>
          <a:p>
            <a:fld id="{2F9553C0-9996-41ED-A836-DC5241186BE5}" type="slidenum">
              <a:rPr lang="en-GB" smtClean="0"/>
              <a:t>15</a:t>
            </a:fld>
            <a:endParaRPr lang="en-GB"/>
          </a:p>
        </p:txBody>
      </p:sp>
    </p:spTree>
    <p:extLst>
      <p:ext uri="{BB962C8B-B14F-4D97-AF65-F5344CB8AC3E}">
        <p14:creationId xmlns:p14="http://schemas.microsoft.com/office/powerpoint/2010/main" val="427496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E8C6-0C51-8C30-B00A-6A300DA76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656FF-AC56-C3C5-5A68-28C6A8306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791E3-59C3-0ACD-90C8-A6F95FACD651}"/>
              </a:ext>
            </a:extLst>
          </p:cNvPr>
          <p:cNvSpPr>
            <a:spLocks noGrp="1"/>
          </p:cNvSpPr>
          <p:nvPr>
            <p:ph type="body" idx="1"/>
          </p:nvPr>
        </p:nvSpPr>
        <p:spPr/>
        <p:txBody>
          <a:bodyPr/>
          <a:lstStyle/>
          <a:p>
            <a:endParaRPr lang="en-GB" sz="1200" dirty="0"/>
          </a:p>
        </p:txBody>
      </p:sp>
      <p:sp>
        <p:nvSpPr>
          <p:cNvPr id="4" name="Slide Number Placeholder 3">
            <a:extLst>
              <a:ext uri="{FF2B5EF4-FFF2-40B4-BE49-F238E27FC236}">
                <a16:creationId xmlns:a16="http://schemas.microsoft.com/office/drawing/2014/main" id="{794EE6DA-D25F-7B38-5C00-5DB6B5BE9095}"/>
              </a:ext>
            </a:extLst>
          </p:cNvPr>
          <p:cNvSpPr>
            <a:spLocks noGrp="1"/>
          </p:cNvSpPr>
          <p:nvPr>
            <p:ph type="sldNum" sz="quarter" idx="5"/>
          </p:nvPr>
        </p:nvSpPr>
        <p:spPr/>
        <p:txBody>
          <a:bodyPr/>
          <a:lstStyle/>
          <a:p>
            <a:fld id="{2F9553C0-9996-41ED-A836-DC5241186BE5}" type="slidenum">
              <a:rPr lang="en-GB" smtClean="0"/>
              <a:t>16</a:t>
            </a:fld>
            <a:endParaRPr lang="en-GB"/>
          </a:p>
        </p:txBody>
      </p:sp>
    </p:spTree>
    <p:extLst>
      <p:ext uri="{BB962C8B-B14F-4D97-AF65-F5344CB8AC3E}">
        <p14:creationId xmlns:p14="http://schemas.microsoft.com/office/powerpoint/2010/main" val="365045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E3D1-91A0-A3D7-D310-72CCC8CE45A1}"/>
              </a:ext>
            </a:extLst>
          </p:cNvPr>
          <p:cNvSpPr>
            <a:spLocks noGrp="1"/>
          </p:cNvSpPr>
          <p:nvPr>
            <p:ph type="ctrTitle"/>
          </p:nvPr>
        </p:nvSpPr>
        <p:spPr>
          <a:xfrm>
            <a:off x="838200" y="136525"/>
            <a:ext cx="10046898" cy="1034241"/>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C05023E-6B25-9062-A7A8-488272BC1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1">
            <a:extLst>
              <a:ext uri="{FF2B5EF4-FFF2-40B4-BE49-F238E27FC236}">
                <a16:creationId xmlns:a16="http://schemas.microsoft.com/office/drawing/2014/main" id="{8CBEB3BB-A4C2-D9BB-2FC5-99042AA220B8}"/>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A black background with a bird and text&#10;&#10;Description automatically generated">
            <a:extLst>
              <a:ext uri="{FF2B5EF4-FFF2-40B4-BE49-F238E27FC236}">
                <a16:creationId xmlns:a16="http://schemas.microsoft.com/office/drawing/2014/main" id="{C1AAC850-6A31-2818-0F62-73029BB69B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77363" y="5995838"/>
            <a:ext cx="2814637" cy="862162"/>
          </a:xfrm>
          <a:prstGeom prst="rect">
            <a:avLst/>
          </a:prstGeom>
        </p:spPr>
      </p:pic>
      <p:sp>
        <p:nvSpPr>
          <p:cNvPr id="5" name="TextBox 15">
            <a:extLst>
              <a:ext uri="{FF2B5EF4-FFF2-40B4-BE49-F238E27FC236}">
                <a16:creationId xmlns:a16="http://schemas.microsoft.com/office/drawing/2014/main" id="{256F53BD-B166-5BB3-C570-0A6346CC6CAD}"/>
              </a:ext>
            </a:extLst>
          </p:cNvPr>
          <p:cNvSpPr txBox="1"/>
          <p:nvPr userDrawn="1"/>
        </p:nvSpPr>
        <p:spPr>
          <a:xfrm>
            <a:off x="4643437" y="6451128"/>
            <a:ext cx="290512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312673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193E-1493-FF13-21AF-99C0817272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3B08B-CA95-B37C-9D6E-3A837002B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5AE0BCE-C913-24FF-6DF6-9E08D3B704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0969C8A1-8E86-E8F8-805B-31C1013F19EF}"/>
              </a:ext>
            </a:extLst>
          </p:cNvPr>
          <p:cNvSpPr txBox="1"/>
          <p:nvPr userDrawn="1"/>
        </p:nvSpPr>
        <p:spPr>
          <a:xfrm>
            <a:off x="4643437" y="6575969"/>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0335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8C910-328E-1E47-C77A-44544F5AA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652DC2-5E1C-0B54-85C5-4313F0D38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ird flying in the sky&#10;&#10;Description automatically generated">
            <a:extLst>
              <a:ext uri="{FF2B5EF4-FFF2-40B4-BE49-F238E27FC236}">
                <a16:creationId xmlns:a16="http://schemas.microsoft.com/office/drawing/2014/main" id="{0D0DD4CF-5EE0-6BD2-C102-BFC67158CB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25ADCA50-E98F-9FAE-D2AB-AF28F6F6C2FB}"/>
              </a:ext>
            </a:extLst>
          </p:cNvPr>
          <p:cNvSpPr txBox="1"/>
          <p:nvPr userDrawn="1"/>
        </p:nvSpPr>
        <p:spPr>
          <a:xfrm>
            <a:off x="4643437" y="655871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423350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C485-FD6F-FB79-7A8C-9F3FB490A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E0859-D830-02F8-8A5A-4D895290C3D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bird flying in the sky&#10;&#10;Description automatically generated">
            <a:extLst>
              <a:ext uri="{FF2B5EF4-FFF2-40B4-BE49-F238E27FC236}">
                <a16:creationId xmlns:a16="http://schemas.microsoft.com/office/drawing/2014/main" id="{6A57BD13-FC67-ACDB-F5AD-6450A74F96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247BD859-94CF-6FD8-76C1-ABE3B9BCEFDC}"/>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9259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6061-1BF0-E8FC-C570-0CE492C3640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1583A6B-F9AD-260C-2A55-7861931CBA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bird flying in the sky&#10;&#10;Description automatically generated">
            <a:extLst>
              <a:ext uri="{FF2B5EF4-FFF2-40B4-BE49-F238E27FC236}">
                <a16:creationId xmlns:a16="http://schemas.microsoft.com/office/drawing/2014/main" id="{E863CBFD-5DD8-E121-575E-5C795E1FB4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8" name="TextBox 7">
            <a:extLst>
              <a:ext uri="{FF2B5EF4-FFF2-40B4-BE49-F238E27FC236}">
                <a16:creationId xmlns:a16="http://schemas.microsoft.com/office/drawing/2014/main" id="{AF4B7C1E-BBDA-9D72-AFC5-6DC51818450A}"/>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348865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E7B9-1F65-2F40-F467-CA5BC1A067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1F1AE-1941-F93D-C13F-45110B9C6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1F6414-F19C-12B1-ECCA-3E9B6A8DAF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ird flying in the sky&#10;&#10;Description automatically generated">
            <a:extLst>
              <a:ext uri="{FF2B5EF4-FFF2-40B4-BE49-F238E27FC236}">
                <a16:creationId xmlns:a16="http://schemas.microsoft.com/office/drawing/2014/main" id="{B824C6B4-2FB1-BE5D-A072-34EFD3D5D6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C4A2CD3F-AF63-D2C0-DA11-9B1869FB20DB}"/>
              </a:ext>
            </a:extLst>
          </p:cNvPr>
          <p:cNvSpPr txBox="1"/>
          <p:nvPr userDrawn="1"/>
        </p:nvSpPr>
        <p:spPr>
          <a:xfrm>
            <a:off x="4719637" y="6581001"/>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2197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752-994C-90B7-06C8-DCE7EE84A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8E7B4-9342-F765-E870-AC155A495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3CF37C-A557-9E82-C0E7-94BADC991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7A6303-F643-53A3-920F-B974273FF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FA7A9-8C0A-CC58-180A-AED48274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bird flying in the sky&#10;&#10;Description automatically generated">
            <a:extLst>
              <a:ext uri="{FF2B5EF4-FFF2-40B4-BE49-F238E27FC236}">
                <a16:creationId xmlns:a16="http://schemas.microsoft.com/office/drawing/2014/main" id="{6FE67456-ECBE-9E6B-A61D-DA3FC14130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11" name="TextBox 10">
            <a:extLst>
              <a:ext uri="{FF2B5EF4-FFF2-40B4-BE49-F238E27FC236}">
                <a16:creationId xmlns:a16="http://schemas.microsoft.com/office/drawing/2014/main" id="{17D8127D-3EE2-8140-3268-6A0847037BB9}"/>
              </a:ext>
            </a:extLst>
          </p:cNvPr>
          <p:cNvSpPr txBox="1"/>
          <p:nvPr userDrawn="1"/>
        </p:nvSpPr>
        <p:spPr>
          <a:xfrm>
            <a:off x="4719637" y="6524565"/>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203303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F68-508A-D0A4-2596-D46AC46AB19D}"/>
              </a:ext>
            </a:extLst>
          </p:cNvPr>
          <p:cNvSpPr>
            <a:spLocks noGrp="1"/>
          </p:cNvSpPr>
          <p:nvPr>
            <p:ph type="title"/>
          </p:nvPr>
        </p:nvSpPr>
        <p:spPr/>
        <p:txBody>
          <a:bodyPr/>
          <a:lstStyle/>
          <a:p>
            <a:r>
              <a:rPr lang="en-US"/>
              <a:t>Click to edit Master title style</a:t>
            </a:r>
            <a:endParaRPr lang="en-GB"/>
          </a:p>
        </p:txBody>
      </p:sp>
      <p:pic>
        <p:nvPicPr>
          <p:cNvPr id="6" name="Picture 5" descr="A bird flying in the sky&#10;&#10;Description automatically generated">
            <a:extLst>
              <a:ext uri="{FF2B5EF4-FFF2-40B4-BE49-F238E27FC236}">
                <a16:creationId xmlns:a16="http://schemas.microsoft.com/office/drawing/2014/main" id="{84A731BD-4AA6-5EBA-B5E4-99524B26C4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7" name="TextBox 6">
            <a:extLst>
              <a:ext uri="{FF2B5EF4-FFF2-40B4-BE49-F238E27FC236}">
                <a16:creationId xmlns:a16="http://schemas.microsoft.com/office/drawing/2014/main" id="{81EC7C6D-473B-EA78-D0E7-4987058D1E5C}"/>
              </a:ext>
            </a:extLst>
          </p:cNvPr>
          <p:cNvSpPr txBox="1"/>
          <p:nvPr userDrawn="1"/>
        </p:nvSpPr>
        <p:spPr>
          <a:xfrm>
            <a:off x="4643437" y="6492875"/>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272259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ird flying in the sky&#10;&#10;Description automatically generated">
            <a:extLst>
              <a:ext uri="{FF2B5EF4-FFF2-40B4-BE49-F238E27FC236}">
                <a16:creationId xmlns:a16="http://schemas.microsoft.com/office/drawing/2014/main" id="{2F38281D-21FB-FC69-041E-C9ACA92153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6" name="TextBox 5">
            <a:extLst>
              <a:ext uri="{FF2B5EF4-FFF2-40B4-BE49-F238E27FC236}">
                <a16:creationId xmlns:a16="http://schemas.microsoft.com/office/drawing/2014/main" id="{840EEAE2-F248-823D-B0D7-972DE9E44365}"/>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66569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DCC8-A0F7-3B3B-43DC-6CE10A43F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C629FD-A217-1856-452E-3643435B9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1354D-406E-64D1-8704-0EE22462C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197AC021-3A7A-C188-94DB-EDD3D53F13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523483F8-67BF-9054-EE55-35AB31BB8CC8}"/>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a:t>
            </a:r>
            <a:endParaRPr lang="en-GB" sz="1200" dirty="0"/>
          </a:p>
        </p:txBody>
      </p:sp>
    </p:spTree>
    <p:extLst>
      <p:ext uri="{BB962C8B-B14F-4D97-AF65-F5344CB8AC3E}">
        <p14:creationId xmlns:p14="http://schemas.microsoft.com/office/powerpoint/2010/main" val="421656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8129-F994-E810-349B-F485A6993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AF3342-5F9A-8728-2B2B-708B71F4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4E2837-FE73-DE38-09D4-F00388A4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ird flying in the sky&#10;&#10;Description automatically generated">
            <a:extLst>
              <a:ext uri="{FF2B5EF4-FFF2-40B4-BE49-F238E27FC236}">
                <a16:creationId xmlns:a16="http://schemas.microsoft.com/office/drawing/2014/main" id="{CA3FCFC2-2E28-4BF6-60D3-64E5D34EB5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4354" y="5942012"/>
            <a:ext cx="867646" cy="862013"/>
          </a:xfrm>
          <a:prstGeom prst="rect">
            <a:avLst/>
          </a:prstGeom>
        </p:spPr>
      </p:pic>
      <p:sp>
        <p:nvSpPr>
          <p:cNvPr id="9" name="TextBox 8">
            <a:extLst>
              <a:ext uri="{FF2B5EF4-FFF2-40B4-BE49-F238E27FC236}">
                <a16:creationId xmlns:a16="http://schemas.microsoft.com/office/drawing/2014/main" id="{FB85F3BC-2D43-1921-5489-B3572F8E7997}"/>
              </a:ext>
            </a:extLst>
          </p:cNvPr>
          <p:cNvSpPr txBox="1"/>
          <p:nvPr userDrawn="1"/>
        </p:nvSpPr>
        <p:spPr>
          <a:xfrm>
            <a:off x="4643437" y="6527026"/>
            <a:ext cx="2905125" cy="276999"/>
          </a:xfrm>
          <a:prstGeom prst="rect">
            <a:avLst/>
          </a:prstGeom>
          <a:noFill/>
        </p:spPr>
        <p:txBody>
          <a:bodyPr wrap="square">
            <a:spAutoFit/>
          </a:bodyPr>
          <a:lstStyle/>
          <a:p>
            <a:r>
              <a:rPr lang="en-GB" sz="1200" dirty="0">
                <a:ea typeface="Aptos" panose="020B0004020202020204" pitchFamily="34" charset="0"/>
              </a:rPr>
              <a:t>© Pennine Learning Associates Ltd </a:t>
            </a:r>
            <a:endParaRPr lang="en-GB" sz="1200" dirty="0"/>
          </a:p>
        </p:txBody>
      </p:sp>
    </p:spTree>
    <p:extLst>
      <p:ext uri="{BB962C8B-B14F-4D97-AF65-F5344CB8AC3E}">
        <p14:creationId xmlns:p14="http://schemas.microsoft.com/office/powerpoint/2010/main" val="108500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7EB8-3260-B3D9-4BEE-6F5E1D719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8DA191-D9E0-1421-5362-28632DBE9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D8632-C5CF-1210-37E0-4A7C18717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5264E8-B17C-4500-BC6A-B5C1F5243BAD}" type="datetimeFigureOut">
              <a:rPr lang="en-GB" smtClean="0"/>
              <a:t>28/06/2025</a:t>
            </a:fld>
            <a:endParaRPr lang="en-GB"/>
          </a:p>
        </p:txBody>
      </p:sp>
      <p:sp>
        <p:nvSpPr>
          <p:cNvPr id="5" name="Footer Placeholder 4">
            <a:extLst>
              <a:ext uri="{FF2B5EF4-FFF2-40B4-BE49-F238E27FC236}">
                <a16:creationId xmlns:a16="http://schemas.microsoft.com/office/drawing/2014/main" id="{7CFE41A3-0877-27E3-79D2-11FBA975D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8534867-4FAF-304D-9EF4-EDE22E2D2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28751D-9F2D-4B52-AA5B-D649AC0F171A}" type="slidenum">
              <a:rPr lang="en-GB" smtClean="0"/>
              <a:t>‹#›</a:t>
            </a:fld>
            <a:endParaRPr lang="en-GB"/>
          </a:p>
        </p:txBody>
      </p:sp>
    </p:spTree>
    <p:extLst>
      <p:ext uri="{BB962C8B-B14F-4D97-AF65-F5344CB8AC3E}">
        <p14:creationId xmlns:p14="http://schemas.microsoft.com/office/powerpoint/2010/main" val="3640362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nquiries@penninelearn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ooksatpress.co.uk/belongingandbelieving.html" TargetMode="External"/><Relationship Id="rId2" Type="http://schemas.openxmlformats.org/officeDocument/2006/relationships/hyperlink" Target="https://www.bbc.co.uk/bitesize/articles/zqvtfd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62C0-DE8C-537E-0972-E2A3D2B6CDE1}"/>
            </a:ext>
          </a:extLst>
        </p:cNvPr>
        <p:cNvGrpSpPr/>
        <p:nvPr/>
      </p:nvGrpSpPr>
      <p:grpSpPr>
        <a:xfrm>
          <a:off x="0" y="0"/>
          <a:ext cx="0" cy="0"/>
          <a:chOff x="0" y="0"/>
          <a:chExt cx="0" cy="0"/>
        </a:xfrm>
      </p:grpSpPr>
      <p:sp>
        <p:nvSpPr>
          <p:cNvPr id="7" name="TextBox 1">
            <a:extLst>
              <a:ext uri="{FF2B5EF4-FFF2-40B4-BE49-F238E27FC236}">
                <a16:creationId xmlns:a16="http://schemas.microsoft.com/office/drawing/2014/main" id="{6EF0E8F6-0940-47B8-A4E3-DD19E5043379}"/>
              </a:ext>
            </a:extLst>
          </p:cNvPr>
          <p:cNvSpPr txBox="1"/>
          <p:nvPr/>
        </p:nvSpPr>
        <p:spPr>
          <a:xfrm>
            <a:off x="1073426" y="864704"/>
            <a:ext cx="10061299" cy="5440845"/>
          </a:xfrm>
          <a:prstGeom prst="rect">
            <a:avLst/>
          </a:prstGeom>
          <a:noFill/>
          <a:ln w="12700">
            <a:noFill/>
          </a:ln>
        </p:spPr>
        <p:txBody>
          <a:bodyPr wrap="square" rtlCol="0">
            <a:noAutofit/>
          </a:bodyPr>
          <a:lstStyle/>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Thank you for using this resource. We hope it helps you, and your pupils! This advice may help.</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PowerPoints cover more than one lesson</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The PowerPoint presentation matches a section in the planning provided for this unit of work. This is likely to contain material for more than one lesson. It is important not to speed through the slides without completing suggested activities or discussion. Some sections in the planning, and the matching PowerPoints, may provide sufficient material for two or more lessons.</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Please make sure you prepare and plan with staff</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It is critical that delivery, style and speed reflect the needs and responses of pupils. The resource has been designed to support teachers, not to replace you! If this resource is provided as supporting material for HLTAs, cover teachers or non-specialists, please ensure you prepare them carefully and plan with them.</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endParaRP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We recommend you use the detailed planning as well as this PowerPoint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This PowerPoint is designed to be used with the detailed planning written to support the RE syllabus ‘Believing and Belonging’. We strongly recommend that you use the PowerPoint in conjunction with the planning. Please ask us how to access this if you do not have it.</a:t>
            </a:r>
          </a:p>
          <a:p>
            <a:pPr marL="152392"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To feed back and for further support and to access webinar training please email </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hlinkClick r:id="rId2"/>
              </a:rPr>
              <a:t>enquiries@penninelearning.com</a:t>
            </a:r>
            <a:r>
              <a:rPr kumimoji="0" lang="en-GB" sz="1600" b="1" i="0" u="none" strike="noStrike" kern="1200" cap="none" spc="0" normalizeH="0" baseline="0" noProof="0" dirty="0">
                <a:ln>
                  <a:noFill/>
                </a:ln>
                <a:solidFill>
                  <a:prstClr val="black"/>
                </a:solidFill>
                <a:effectLst/>
                <a:uLnTx/>
                <a:uFillTx/>
                <a:latin typeface="Tenorite" panose="00000500000000000000" pitchFamily="2" charset="0"/>
                <a:ea typeface="+mn-ea"/>
                <a:cs typeface="+mn-cs"/>
              </a:rPr>
              <a:t>.</a:t>
            </a:r>
          </a:p>
        </p:txBody>
      </p:sp>
      <p:sp>
        <p:nvSpPr>
          <p:cNvPr id="9" name="Title 1">
            <a:extLst>
              <a:ext uri="{FF2B5EF4-FFF2-40B4-BE49-F238E27FC236}">
                <a16:creationId xmlns:a16="http://schemas.microsoft.com/office/drawing/2014/main" id="{3B06A22B-4F89-5B27-4A5D-93E63BBFCFF5}"/>
              </a:ext>
            </a:extLst>
          </p:cNvPr>
          <p:cNvSpPr>
            <a:spLocks noGrp="1"/>
          </p:cNvSpPr>
          <p:nvPr>
            <p:ph type="ctrTitle"/>
          </p:nvPr>
        </p:nvSpPr>
        <p:spPr>
          <a:xfrm>
            <a:off x="1073425" y="136525"/>
            <a:ext cx="10744199" cy="728179"/>
          </a:xfrm>
        </p:spPr>
        <p:txBody>
          <a:bodyPr anchor="ctr">
            <a:normAutofit/>
          </a:bodyPr>
          <a:lstStyle/>
          <a:p>
            <a:pPr algn="l"/>
            <a:r>
              <a:rPr lang="en-GB" sz="3600" b="1" dirty="0"/>
              <a:t>Dear Teacher</a:t>
            </a:r>
          </a:p>
        </p:txBody>
      </p:sp>
    </p:spTree>
    <p:extLst>
      <p:ext uri="{BB962C8B-B14F-4D97-AF65-F5344CB8AC3E}">
        <p14:creationId xmlns:p14="http://schemas.microsoft.com/office/powerpoint/2010/main" val="198373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489E6AA-83D7-4271-8333-F45E0DED9CAC}"/>
            </a:ext>
          </a:extLst>
        </p:cNvPr>
        <p:cNvGrpSpPr/>
        <p:nvPr/>
      </p:nvGrpSpPr>
      <p:grpSpPr>
        <a:xfrm>
          <a:off x="0" y="0"/>
          <a:ext cx="0" cy="0"/>
          <a:chOff x="0" y="0"/>
          <a:chExt cx="0" cy="0"/>
        </a:xfrm>
      </p:grpSpPr>
      <p:pic>
        <p:nvPicPr>
          <p:cNvPr id="2" name="Picture 1" descr="A swimming team in the swimming pool">
            <a:extLst>
              <a:ext uri="{FF2B5EF4-FFF2-40B4-BE49-F238E27FC236}">
                <a16:creationId xmlns:a16="http://schemas.microsoft.com/office/drawing/2014/main" id="{232FDBB2-9715-8C83-9469-DA790169F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6712" y="3830320"/>
            <a:ext cx="4139057" cy="270256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pic>
        <p:nvPicPr>
          <p:cNvPr id="6" name="Picture 5" descr="A family dancing and playing music together">
            <a:extLst>
              <a:ext uri="{FF2B5EF4-FFF2-40B4-BE49-F238E27FC236}">
                <a16:creationId xmlns:a16="http://schemas.microsoft.com/office/drawing/2014/main" id="{68D550E5-22F4-A611-3DCC-92F0A3FF6B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140" y="3830320"/>
            <a:ext cx="4251960" cy="270256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pic>
        <p:nvPicPr>
          <p:cNvPr id="4" name="Picture 3" descr="Two young children eating lunch">
            <a:extLst>
              <a:ext uri="{FF2B5EF4-FFF2-40B4-BE49-F238E27FC236}">
                <a16:creationId xmlns:a16="http://schemas.microsoft.com/office/drawing/2014/main" id="{D55A51BB-5612-B33B-90C7-401DECDE34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4490" y="1121664"/>
            <a:ext cx="4151376" cy="2602992"/>
          </a:xfrm>
          <a:prstGeom prst="roundRect">
            <a:avLst>
              <a:gd name="adj" fmla="val 8594"/>
            </a:avLst>
          </a:prstGeom>
          <a:solidFill>
            <a:srgbClr val="FFFFFF">
              <a:shade val="85000"/>
            </a:srgbClr>
          </a:solidFill>
          <a:ln>
            <a:noFill/>
          </a:ln>
          <a:effectLst/>
        </p:spPr>
      </p:pic>
      <p:pic>
        <p:nvPicPr>
          <p:cNvPr id="8" name="Picture 7" descr="Four Muslim men reading Qur'an together">
            <a:extLst>
              <a:ext uri="{FF2B5EF4-FFF2-40B4-BE49-F238E27FC236}">
                <a16:creationId xmlns:a16="http://schemas.microsoft.com/office/drawing/2014/main" id="{D838FF54-5127-530E-4F29-995AC66D2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189" y="1115568"/>
            <a:ext cx="4255008" cy="2609088"/>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CC7093D7-4CC0-B660-4A43-B8728F3828B2}"/>
              </a:ext>
            </a:extLst>
          </p:cNvPr>
          <p:cNvSpPr txBox="1"/>
          <p:nvPr/>
        </p:nvSpPr>
        <p:spPr>
          <a:xfrm>
            <a:off x="9027159" y="2316480"/>
            <a:ext cx="2824479" cy="21682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400" dirty="0"/>
              <a:t>How are these groups different?</a:t>
            </a:r>
          </a:p>
          <a:p>
            <a:pPr>
              <a:lnSpc>
                <a:spcPct val="114000"/>
              </a:lnSpc>
            </a:pPr>
            <a:endParaRPr lang="en-US" sz="2400" dirty="0"/>
          </a:p>
          <a:p>
            <a:pPr>
              <a:lnSpc>
                <a:spcPct val="114000"/>
              </a:lnSpc>
            </a:pPr>
            <a:r>
              <a:rPr lang="en-US" sz="2400" dirty="0"/>
              <a:t>How are they the same?</a:t>
            </a:r>
          </a:p>
        </p:txBody>
      </p:sp>
      <p:sp>
        <p:nvSpPr>
          <p:cNvPr id="12" name="Title 4">
            <a:extLst>
              <a:ext uri="{FF2B5EF4-FFF2-40B4-BE49-F238E27FC236}">
                <a16:creationId xmlns:a16="http://schemas.microsoft.com/office/drawing/2014/main" id="{19CAB7F2-4405-694C-1490-894EC104E29F}"/>
              </a:ext>
            </a:extLst>
          </p:cNvPr>
          <p:cNvSpPr>
            <a:spLocks noGrp="1"/>
          </p:cNvSpPr>
          <p:nvPr>
            <p:ph type="title"/>
          </p:nvPr>
        </p:nvSpPr>
        <p:spPr>
          <a:xfrm>
            <a:off x="1047135" y="-1945"/>
            <a:ext cx="10097729" cy="1129378"/>
          </a:xfrm>
        </p:spPr>
        <p:txBody>
          <a:bodyPr>
            <a:normAutofit/>
          </a:bodyPr>
          <a:lstStyle/>
          <a:p>
            <a:pPr algn="ctr"/>
            <a:r>
              <a:rPr lang="en-GB" sz="2400" b="1" dirty="0"/>
              <a:t>Discussion:</a:t>
            </a:r>
            <a:br>
              <a:rPr lang="en-GB" sz="4000" b="1" dirty="0"/>
            </a:br>
            <a:r>
              <a:rPr lang="en-GB" sz="4000" b="1" dirty="0"/>
              <a:t>Belonging to a group</a:t>
            </a:r>
          </a:p>
        </p:txBody>
      </p:sp>
    </p:spTree>
    <p:extLst>
      <p:ext uri="{BB962C8B-B14F-4D97-AF65-F5344CB8AC3E}">
        <p14:creationId xmlns:p14="http://schemas.microsoft.com/office/powerpoint/2010/main" val="161441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7D2B9221-182E-F912-FDF9-343F0B10D096}"/>
            </a:ext>
          </a:extLst>
        </p:cNvPr>
        <p:cNvGrpSpPr/>
        <p:nvPr/>
      </p:nvGrpSpPr>
      <p:grpSpPr>
        <a:xfrm>
          <a:off x="0" y="0"/>
          <a:ext cx="0" cy="0"/>
          <a:chOff x="0" y="0"/>
          <a:chExt cx="0" cy="0"/>
        </a:xfrm>
      </p:grpSpPr>
      <p:pic>
        <p:nvPicPr>
          <p:cNvPr id="5" name="Picture 4" descr="Mum and her two children playing indoors with wooden trains">
            <a:extLst>
              <a:ext uri="{FF2B5EF4-FFF2-40B4-BE49-F238E27FC236}">
                <a16:creationId xmlns:a16="http://schemas.microsoft.com/office/drawing/2014/main" id="{21F8D1F1-6AB5-D207-E5F1-05614C0294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135" y="1551104"/>
            <a:ext cx="6057900" cy="4038600"/>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C4A7B1E6-5784-2C33-C271-0B55D29CACF3}"/>
              </a:ext>
            </a:extLst>
          </p:cNvPr>
          <p:cNvSpPr txBox="1"/>
          <p:nvPr/>
        </p:nvSpPr>
        <p:spPr>
          <a:xfrm>
            <a:off x="7531510" y="2098090"/>
            <a:ext cx="3613354" cy="25892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400" dirty="0"/>
              <a:t>We can all </a:t>
            </a:r>
            <a:r>
              <a:rPr lang="en-US" sz="2400" b="1" dirty="0"/>
              <a:t>belong</a:t>
            </a:r>
            <a:r>
              <a:rPr lang="en-US" sz="2400" dirty="0"/>
              <a:t> to different groups. </a:t>
            </a:r>
          </a:p>
          <a:p>
            <a:pPr>
              <a:lnSpc>
                <a:spcPct val="114000"/>
              </a:lnSpc>
            </a:pPr>
            <a:endParaRPr lang="en-US" sz="2400" dirty="0"/>
          </a:p>
          <a:p>
            <a:pPr>
              <a:lnSpc>
                <a:spcPct val="114000"/>
              </a:lnSpc>
            </a:pPr>
            <a:r>
              <a:rPr lang="en-US" sz="2400" dirty="0"/>
              <a:t>You are already a part of a special group- your family!</a:t>
            </a:r>
          </a:p>
        </p:txBody>
      </p:sp>
      <p:sp>
        <p:nvSpPr>
          <p:cNvPr id="12" name="Title 4">
            <a:extLst>
              <a:ext uri="{FF2B5EF4-FFF2-40B4-BE49-F238E27FC236}">
                <a16:creationId xmlns:a16="http://schemas.microsoft.com/office/drawing/2014/main" id="{2AFF395A-1DA1-1058-F750-CF5E99BC86DD}"/>
              </a:ext>
            </a:extLst>
          </p:cNvPr>
          <p:cNvSpPr>
            <a:spLocks noGrp="1"/>
          </p:cNvSpPr>
          <p:nvPr>
            <p:ph type="title"/>
          </p:nvPr>
        </p:nvSpPr>
        <p:spPr>
          <a:xfrm>
            <a:off x="1047135" y="199272"/>
            <a:ext cx="10097729" cy="1129378"/>
          </a:xfrm>
        </p:spPr>
        <p:txBody>
          <a:bodyPr>
            <a:normAutofit/>
          </a:bodyPr>
          <a:lstStyle/>
          <a:p>
            <a:pPr algn="ctr"/>
            <a:r>
              <a:rPr lang="en-GB" sz="2400" b="1" dirty="0"/>
              <a:t>Explanation:</a:t>
            </a:r>
            <a:br>
              <a:rPr lang="en-GB" sz="4000" b="1" dirty="0"/>
            </a:br>
            <a:r>
              <a:rPr lang="en-GB" sz="4000" b="1" dirty="0"/>
              <a:t>Belonging to a group</a:t>
            </a:r>
          </a:p>
        </p:txBody>
      </p:sp>
    </p:spTree>
    <p:extLst>
      <p:ext uri="{BB962C8B-B14F-4D97-AF65-F5344CB8AC3E}">
        <p14:creationId xmlns:p14="http://schemas.microsoft.com/office/powerpoint/2010/main" val="10806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B163FE1B-E966-5E04-269C-7B944131B6D2}"/>
            </a:ext>
          </a:extLst>
        </p:cNvPr>
        <p:cNvGrpSpPr/>
        <p:nvPr/>
      </p:nvGrpSpPr>
      <p:grpSpPr>
        <a:xfrm>
          <a:off x="0" y="0"/>
          <a:ext cx="0" cy="0"/>
          <a:chOff x="0" y="0"/>
          <a:chExt cx="0" cy="0"/>
        </a:xfrm>
      </p:grpSpPr>
      <p:pic>
        <p:nvPicPr>
          <p:cNvPr id="7" name="Picture 6" descr="Two young children eating lunch">
            <a:extLst>
              <a:ext uri="{FF2B5EF4-FFF2-40B4-BE49-F238E27FC236}">
                <a16:creationId xmlns:a16="http://schemas.microsoft.com/office/drawing/2014/main" id="{9DCACDC2-F28E-7014-813A-FF1476D1FF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135" y="2028190"/>
            <a:ext cx="5623560" cy="356616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3" name="TextBox 2">
            <a:extLst>
              <a:ext uri="{FF2B5EF4-FFF2-40B4-BE49-F238E27FC236}">
                <a16:creationId xmlns:a16="http://schemas.microsoft.com/office/drawing/2014/main" id="{F23F4F39-CD86-29F4-071A-4CD9B9C5D727}"/>
              </a:ext>
            </a:extLst>
          </p:cNvPr>
          <p:cNvSpPr txBox="1"/>
          <p:nvPr/>
        </p:nvSpPr>
        <p:spPr>
          <a:xfrm>
            <a:off x="6853083" y="1923876"/>
            <a:ext cx="4984955" cy="3010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400" dirty="0"/>
              <a:t>We can </a:t>
            </a:r>
            <a:r>
              <a:rPr lang="en-US" sz="2400" b="1" dirty="0"/>
              <a:t>belong</a:t>
            </a:r>
            <a:r>
              <a:rPr lang="en-US" sz="2400" dirty="0"/>
              <a:t> to a group at school. We are in ______ class! </a:t>
            </a:r>
          </a:p>
          <a:p>
            <a:pPr>
              <a:lnSpc>
                <a:spcPct val="114000"/>
              </a:lnSpc>
            </a:pPr>
            <a:endParaRPr lang="en-US" sz="2400" dirty="0"/>
          </a:p>
          <a:p>
            <a:pPr>
              <a:lnSpc>
                <a:spcPct val="114000"/>
              </a:lnSpc>
            </a:pPr>
            <a:r>
              <a:rPr lang="en-US" sz="2400" dirty="0"/>
              <a:t>We can learn in a group. </a:t>
            </a:r>
          </a:p>
          <a:p>
            <a:pPr>
              <a:lnSpc>
                <a:spcPct val="114000"/>
              </a:lnSpc>
            </a:pPr>
            <a:endParaRPr lang="en-US" sz="2400" dirty="0"/>
          </a:p>
          <a:p>
            <a:pPr>
              <a:lnSpc>
                <a:spcPct val="114000"/>
              </a:lnSpc>
            </a:pPr>
            <a:r>
              <a:rPr lang="en-US" sz="2400" dirty="0"/>
              <a:t>We can go to a club at school like breakfast club or after school club.</a:t>
            </a:r>
          </a:p>
        </p:txBody>
      </p:sp>
      <p:sp>
        <p:nvSpPr>
          <p:cNvPr id="12" name="Title 4">
            <a:extLst>
              <a:ext uri="{FF2B5EF4-FFF2-40B4-BE49-F238E27FC236}">
                <a16:creationId xmlns:a16="http://schemas.microsoft.com/office/drawing/2014/main" id="{78CC72B4-BD60-C29E-07A3-344EE37E5F18}"/>
              </a:ext>
            </a:extLst>
          </p:cNvPr>
          <p:cNvSpPr>
            <a:spLocks noGrp="1"/>
          </p:cNvSpPr>
          <p:nvPr>
            <p:ph type="title"/>
          </p:nvPr>
        </p:nvSpPr>
        <p:spPr>
          <a:xfrm>
            <a:off x="1047135" y="135707"/>
            <a:ext cx="10097729" cy="1129378"/>
          </a:xfrm>
        </p:spPr>
        <p:txBody>
          <a:bodyPr>
            <a:normAutofit/>
          </a:bodyPr>
          <a:lstStyle/>
          <a:p>
            <a:pPr algn="ctr"/>
            <a:r>
              <a:rPr lang="en-GB" sz="2400" b="1" dirty="0"/>
              <a:t>Explanation:</a:t>
            </a:r>
            <a:br>
              <a:rPr lang="en-GB" sz="4000" b="1" dirty="0"/>
            </a:br>
            <a:r>
              <a:rPr lang="en-GB" sz="4000" b="1" dirty="0"/>
              <a:t>Belonging to a group</a:t>
            </a:r>
          </a:p>
        </p:txBody>
      </p:sp>
    </p:spTree>
    <p:extLst>
      <p:ext uri="{BB962C8B-B14F-4D97-AF65-F5344CB8AC3E}">
        <p14:creationId xmlns:p14="http://schemas.microsoft.com/office/powerpoint/2010/main" val="128029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286497A-1433-6764-5443-67E71AA3A76A}"/>
            </a:ext>
          </a:extLst>
        </p:cNvPr>
        <p:cNvGrpSpPr/>
        <p:nvPr/>
      </p:nvGrpSpPr>
      <p:grpSpPr>
        <a:xfrm>
          <a:off x="0" y="0"/>
          <a:ext cx="0" cy="0"/>
          <a:chOff x="0" y="0"/>
          <a:chExt cx="0" cy="0"/>
        </a:xfrm>
      </p:grpSpPr>
      <p:pic>
        <p:nvPicPr>
          <p:cNvPr id="6" name="Picture 5" descr="A family dancing and playing music together">
            <a:extLst>
              <a:ext uri="{FF2B5EF4-FFF2-40B4-BE49-F238E27FC236}">
                <a16:creationId xmlns:a16="http://schemas.microsoft.com/office/drawing/2014/main" id="{F10DB7B4-6EC9-7507-1D53-47FF62D5B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135" y="1888490"/>
            <a:ext cx="5765800" cy="369824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3" name="TextBox 2">
            <a:extLst>
              <a:ext uri="{FF2B5EF4-FFF2-40B4-BE49-F238E27FC236}">
                <a16:creationId xmlns:a16="http://schemas.microsoft.com/office/drawing/2014/main" id="{F45C2D49-11C2-593C-6138-6AED1214F386}"/>
              </a:ext>
            </a:extLst>
          </p:cNvPr>
          <p:cNvSpPr txBox="1"/>
          <p:nvPr/>
        </p:nvSpPr>
        <p:spPr>
          <a:xfrm>
            <a:off x="7524750" y="1989455"/>
            <a:ext cx="3994783" cy="2023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dirty="0"/>
              <a:t>Some people </a:t>
            </a:r>
            <a:r>
              <a:rPr lang="en-US" sz="2800" b="1" dirty="0"/>
              <a:t>belong</a:t>
            </a:r>
            <a:r>
              <a:rPr lang="en-US" sz="2800" dirty="0"/>
              <a:t> to a creative group like music, singing, dancing or crafts</a:t>
            </a:r>
            <a:r>
              <a:rPr lang="en-US" sz="2400" dirty="0"/>
              <a:t>.</a:t>
            </a:r>
          </a:p>
        </p:txBody>
      </p:sp>
      <p:sp>
        <p:nvSpPr>
          <p:cNvPr id="12" name="Title 4">
            <a:extLst>
              <a:ext uri="{FF2B5EF4-FFF2-40B4-BE49-F238E27FC236}">
                <a16:creationId xmlns:a16="http://schemas.microsoft.com/office/drawing/2014/main" id="{98CCE19B-303D-BEE8-0FCF-3EE616FC316D}"/>
              </a:ext>
            </a:extLst>
          </p:cNvPr>
          <p:cNvSpPr>
            <a:spLocks noGrp="1"/>
          </p:cNvSpPr>
          <p:nvPr>
            <p:ph type="title"/>
          </p:nvPr>
        </p:nvSpPr>
        <p:spPr>
          <a:xfrm>
            <a:off x="1047135" y="87507"/>
            <a:ext cx="10097729" cy="1129378"/>
          </a:xfrm>
        </p:spPr>
        <p:txBody>
          <a:bodyPr>
            <a:normAutofit/>
          </a:bodyPr>
          <a:lstStyle/>
          <a:p>
            <a:pPr algn="ctr"/>
            <a:r>
              <a:rPr lang="en-GB" sz="2400" b="1" dirty="0"/>
              <a:t>Explanation:</a:t>
            </a:r>
            <a:br>
              <a:rPr lang="en-GB" sz="4000" b="1" dirty="0"/>
            </a:br>
            <a:r>
              <a:rPr lang="en-GB" sz="4000" b="1" dirty="0"/>
              <a:t>Belonging to a group</a:t>
            </a:r>
          </a:p>
        </p:txBody>
      </p:sp>
    </p:spTree>
    <p:extLst>
      <p:ext uri="{BB962C8B-B14F-4D97-AF65-F5344CB8AC3E}">
        <p14:creationId xmlns:p14="http://schemas.microsoft.com/office/powerpoint/2010/main" val="298844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2505938F-DACA-68F4-6949-44C4D031F616}"/>
            </a:ext>
          </a:extLst>
        </p:cNvPr>
        <p:cNvGrpSpPr/>
        <p:nvPr/>
      </p:nvGrpSpPr>
      <p:grpSpPr>
        <a:xfrm>
          <a:off x="0" y="0"/>
          <a:ext cx="0" cy="0"/>
          <a:chOff x="0" y="0"/>
          <a:chExt cx="0" cy="0"/>
        </a:xfrm>
      </p:grpSpPr>
      <p:pic>
        <p:nvPicPr>
          <p:cNvPr id="2" name="Picture 1" descr="A swimming team in the swimming pool">
            <a:extLst>
              <a:ext uri="{FF2B5EF4-FFF2-40B4-BE49-F238E27FC236}">
                <a16:creationId xmlns:a16="http://schemas.microsoft.com/office/drawing/2014/main" id="{B3AF2F50-5237-4FDB-57FD-F071B10C01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135" y="1822277"/>
            <a:ext cx="5766966" cy="3764741"/>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3" name="TextBox 2">
            <a:extLst>
              <a:ext uri="{FF2B5EF4-FFF2-40B4-BE49-F238E27FC236}">
                <a16:creationId xmlns:a16="http://schemas.microsoft.com/office/drawing/2014/main" id="{D37B2EAA-6D2C-5C62-38F2-B802B9986675}"/>
              </a:ext>
            </a:extLst>
          </p:cNvPr>
          <p:cNvSpPr txBox="1"/>
          <p:nvPr/>
        </p:nvSpPr>
        <p:spPr>
          <a:xfrm>
            <a:off x="7096125" y="1923219"/>
            <a:ext cx="4344014" cy="153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dirty="0"/>
              <a:t>Some people </a:t>
            </a:r>
            <a:r>
              <a:rPr lang="en-US" sz="2800" b="1" dirty="0"/>
              <a:t>belong </a:t>
            </a:r>
            <a:r>
              <a:rPr lang="en-US" sz="2800" dirty="0"/>
              <a:t>to a sports club like swimming, football, rugby or cricket.</a:t>
            </a:r>
          </a:p>
        </p:txBody>
      </p:sp>
      <p:sp>
        <p:nvSpPr>
          <p:cNvPr id="12" name="Title 4">
            <a:extLst>
              <a:ext uri="{FF2B5EF4-FFF2-40B4-BE49-F238E27FC236}">
                <a16:creationId xmlns:a16="http://schemas.microsoft.com/office/drawing/2014/main" id="{BE5E0132-E045-C65B-4A47-388B57DBB4C2}"/>
              </a:ext>
            </a:extLst>
          </p:cNvPr>
          <p:cNvSpPr>
            <a:spLocks noGrp="1"/>
          </p:cNvSpPr>
          <p:nvPr>
            <p:ph type="title"/>
          </p:nvPr>
        </p:nvSpPr>
        <p:spPr>
          <a:xfrm>
            <a:off x="1047135" y="-1945"/>
            <a:ext cx="10097729" cy="1129378"/>
          </a:xfrm>
        </p:spPr>
        <p:txBody>
          <a:bodyPr>
            <a:normAutofit/>
          </a:bodyPr>
          <a:lstStyle/>
          <a:p>
            <a:pPr algn="ctr"/>
            <a:r>
              <a:rPr lang="en-GB" sz="2400" b="1" dirty="0"/>
              <a:t>Explanation:</a:t>
            </a:r>
            <a:br>
              <a:rPr lang="en-GB" sz="4000" b="1" dirty="0"/>
            </a:br>
            <a:r>
              <a:rPr lang="en-GB" sz="4000" b="1" dirty="0"/>
              <a:t>Belonging to a group</a:t>
            </a:r>
          </a:p>
        </p:txBody>
      </p:sp>
    </p:spTree>
    <p:extLst>
      <p:ext uri="{BB962C8B-B14F-4D97-AF65-F5344CB8AC3E}">
        <p14:creationId xmlns:p14="http://schemas.microsoft.com/office/powerpoint/2010/main" val="348126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E5791C75-EF9E-F90F-9289-2A51401815E4}"/>
            </a:ext>
          </a:extLst>
        </p:cNvPr>
        <p:cNvGrpSpPr/>
        <p:nvPr/>
      </p:nvGrpSpPr>
      <p:grpSpPr>
        <a:xfrm>
          <a:off x="0" y="0"/>
          <a:ext cx="0" cy="0"/>
          <a:chOff x="0" y="0"/>
          <a:chExt cx="0" cy="0"/>
        </a:xfrm>
      </p:grpSpPr>
      <p:pic>
        <p:nvPicPr>
          <p:cNvPr id="5" name="Picture 4" descr="Four Muslim men reading Qu 'ran together">
            <a:extLst>
              <a:ext uri="{FF2B5EF4-FFF2-40B4-BE49-F238E27FC236}">
                <a16:creationId xmlns:a16="http://schemas.microsoft.com/office/drawing/2014/main" id="{424EAEEF-1492-D571-21A7-098A34F38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135" y="1942547"/>
            <a:ext cx="5930568" cy="3649206"/>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3" name="TextBox 2">
            <a:extLst>
              <a:ext uri="{FF2B5EF4-FFF2-40B4-BE49-F238E27FC236}">
                <a16:creationId xmlns:a16="http://schemas.microsoft.com/office/drawing/2014/main" id="{54550F0B-2AD7-DA62-B28A-FCB4A1B48AB8}"/>
              </a:ext>
            </a:extLst>
          </p:cNvPr>
          <p:cNvSpPr txBox="1"/>
          <p:nvPr/>
        </p:nvSpPr>
        <p:spPr>
          <a:xfrm>
            <a:off x="7534275" y="1942547"/>
            <a:ext cx="3610589" cy="3988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dirty="0"/>
              <a:t>Some people </a:t>
            </a:r>
            <a:r>
              <a:rPr lang="en-US" sz="2800" b="1" dirty="0"/>
              <a:t>belong</a:t>
            </a:r>
            <a:r>
              <a:rPr lang="en-US" sz="2800" dirty="0"/>
              <a:t> to a religious group like a prayer group.</a:t>
            </a:r>
          </a:p>
          <a:p>
            <a:pPr>
              <a:lnSpc>
                <a:spcPct val="114000"/>
              </a:lnSpc>
            </a:pPr>
            <a:endParaRPr lang="en-US" sz="2800" dirty="0"/>
          </a:p>
          <a:p>
            <a:pPr>
              <a:lnSpc>
                <a:spcPct val="114000"/>
              </a:lnSpc>
            </a:pPr>
            <a:r>
              <a:rPr lang="en-US" sz="2800" dirty="0"/>
              <a:t>These Muslim men are reading the </a:t>
            </a:r>
            <a:r>
              <a:rPr lang="en-US" sz="2800" dirty="0" err="1"/>
              <a:t>Qu’ran</a:t>
            </a:r>
            <a:r>
              <a:rPr lang="en-US" sz="2800" dirty="0"/>
              <a:t> together at a Mosque.</a:t>
            </a:r>
          </a:p>
        </p:txBody>
      </p:sp>
      <p:sp>
        <p:nvSpPr>
          <p:cNvPr id="12" name="Title 4">
            <a:extLst>
              <a:ext uri="{FF2B5EF4-FFF2-40B4-BE49-F238E27FC236}">
                <a16:creationId xmlns:a16="http://schemas.microsoft.com/office/drawing/2014/main" id="{4FD9367C-37E0-018B-507B-940B122CD700}"/>
              </a:ext>
            </a:extLst>
          </p:cNvPr>
          <p:cNvSpPr>
            <a:spLocks noGrp="1"/>
          </p:cNvSpPr>
          <p:nvPr>
            <p:ph type="title"/>
          </p:nvPr>
        </p:nvSpPr>
        <p:spPr>
          <a:xfrm>
            <a:off x="1047135" y="-1945"/>
            <a:ext cx="10097729" cy="1129378"/>
          </a:xfrm>
        </p:spPr>
        <p:txBody>
          <a:bodyPr>
            <a:normAutofit/>
          </a:bodyPr>
          <a:lstStyle/>
          <a:p>
            <a:pPr algn="ctr"/>
            <a:r>
              <a:rPr lang="en-GB" sz="2400" b="1" dirty="0"/>
              <a:t>Explanation:</a:t>
            </a:r>
            <a:br>
              <a:rPr lang="en-GB" sz="4000" b="1" dirty="0"/>
            </a:br>
            <a:r>
              <a:rPr lang="en-GB" sz="4000" b="1" dirty="0"/>
              <a:t>Belonging to a group</a:t>
            </a:r>
          </a:p>
        </p:txBody>
      </p:sp>
    </p:spTree>
    <p:extLst>
      <p:ext uri="{BB962C8B-B14F-4D97-AF65-F5344CB8AC3E}">
        <p14:creationId xmlns:p14="http://schemas.microsoft.com/office/powerpoint/2010/main" val="115016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3E7696C-85A7-B225-ACF9-DF6DA2280AF3}"/>
            </a:ext>
          </a:extLst>
        </p:cNvPr>
        <p:cNvGrpSpPr/>
        <p:nvPr/>
      </p:nvGrpSpPr>
      <p:grpSpPr>
        <a:xfrm>
          <a:off x="0" y="0"/>
          <a:ext cx="0" cy="0"/>
          <a:chOff x="0" y="0"/>
          <a:chExt cx="0" cy="0"/>
        </a:xfrm>
      </p:grpSpPr>
      <p:pic>
        <p:nvPicPr>
          <p:cNvPr id="10" name="Picture 9" descr="A swimming team in the swimming pool">
            <a:extLst>
              <a:ext uri="{FF2B5EF4-FFF2-40B4-BE49-F238E27FC236}">
                <a16:creationId xmlns:a16="http://schemas.microsoft.com/office/drawing/2014/main" id="{2B6D6449-613E-F297-DDDF-9532283FF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004" y="3830320"/>
            <a:ext cx="4139057" cy="270256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pic>
        <p:nvPicPr>
          <p:cNvPr id="8" name="Picture 7" descr="A family dancing and playing music together">
            <a:extLst>
              <a:ext uri="{FF2B5EF4-FFF2-40B4-BE49-F238E27FC236}">
                <a16:creationId xmlns:a16="http://schemas.microsoft.com/office/drawing/2014/main" id="{326AADBB-02E1-1284-387B-8E45553A21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873" y="3830320"/>
            <a:ext cx="4251960" cy="270256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pic>
        <p:nvPicPr>
          <p:cNvPr id="9" name="Picture 8" descr="Two young children eating lunch">
            <a:extLst>
              <a:ext uri="{FF2B5EF4-FFF2-40B4-BE49-F238E27FC236}">
                <a16:creationId xmlns:a16="http://schemas.microsoft.com/office/drawing/2014/main" id="{47F86E9D-6E9D-03AD-348A-A498B0EFB2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8004" y="1177380"/>
            <a:ext cx="4151376" cy="2602992"/>
          </a:xfrm>
          <a:prstGeom prst="roundRect">
            <a:avLst>
              <a:gd name="adj" fmla="val 8594"/>
            </a:avLst>
          </a:prstGeom>
          <a:solidFill>
            <a:srgbClr val="FFFFFF">
              <a:shade val="85000"/>
            </a:srgbClr>
          </a:solidFill>
          <a:ln>
            <a:noFill/>
          </a:ln>
          <a:effectLst/>
        </p:spPr>
      </p:pic>
      <p:pic>
        <p:nvPicPr>
          <p:cNvPr id="4" name="Picture 3" descr="Four Muslim men reading Qur'an together">
            <a:extLst>
              <a:ext uri="{FF2B5EF4-FFF2-40B4-BE49-F238E27FC236}">
                <a16:creationId xmlns:a16="http://schemas.microsoft.com/office/drawing/2014/main" id="{7B9AF958-065C-5E3E-8ACA-E7CD12003D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825" y="1171284"/>
            <a:ext cx="4255008" cy="2609088"/>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6317A3F8-47FC-7BB1-8FD4-F40068DCC66D}"/>
              </a:ext>
            </a:extLst>
          </p:cNvPr>
          <p:cNvSpPr txBox="1"/>
          <p:nvPr/>
        </p:nvSpPr>
        <p:spPr>
          <a:xfrm>
            <a:off x="9189551" y="1171284"/>
            <a:ext cx="2824479" cy="153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dirty="0"/>
              <a:t>People might </a:t>
            </a:r>
            <a:r>
              <a:rPr lang="en-US" sz="2800" b="1" dirty="0"/>
              <a:t>belong</a:t>
            </a:r>
            <a:r>
              <a:rPr lang="en-US" sz="2800" dirty="0"/>
              <a:t> to more than one group.</a:t>
            </a:r>
          </a:p>
        </p:txBody>
      </p:sp>
      <p:sp>
        <p:nvSpPr>
          <p:cNvPr id="12" name="Title 4">
            <a:extLst>
              <a:ext uri="{FF2B5EF4-FFF2-40B4-BE49-F238E27FC236}">
                <a16:creationId xmlns:a16="http://schemas.microsoft.com/office/drawing/2014/main" id="{6CCCCCE7-0414-8D7B-30F0-24C7AE257127}"/>
              </a:ext>
            </a:extLst>
          </p:cNvPr>
          <p:cNvSpPr>
            <a:spLocks noGrp="1"/>
          </p:cNvSpPr>
          <p:nvPr>
            <p:ph type="title"/>
          </p:nvPr>
        </p:nvSpPr>
        <p:spPr>
          <a:xfrm>
            <a:off x="1047135" y="-1945"/>
            <a:ext cx="10097729" cy="1129378"/>
          </a:xfrm>
        </p:spPr>
        <p:txBody>
          <a:bodyPr>
            <a:normAutofit/>
          </a:bodyPr>
          <a:lstStyle/>
          <a:p>
            <a:pPr algn="ctr"/>
            <a:r>
              <a:rPr lang="en-GB" sz="2400" b="1" dirty="0"/>
              <a:t>Explanation:</a:t>
            </a:r>
            <a:br>
              <a:rPr lang="en-GB" sz="4000" b="1" dirty="0"/>
            </a:br>
            <a:r>
              <a:rPr lang="en-GB" sz="4000" b="1" dirty="0"/>
              <a:t>Belonging to a group</a:t>
            </a:r>
          </a:p>
        </p:txBody>
      </p:sp>
    </p:spTree>
    <p:extLst>
      <p:ext uri="{BB962C8B-B14F-4D97-AF65-F5344CB8AC3E}">
        <p14:creationId xmlns:p14="http://schemas.microsoft.com/office/powerpoint/2010/main" val="26194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F1B65D85-FCDC-C02F-C747-659517863432}"/>
            </a:ext>
          </a:extLst>
        </p:cNvPr>
        <p:cNvGrpSpPr/>
        <p:nvPr/>
      </p:nvGrpSpPr>
      <p:grpSpPr>
        <a:xfrm>
          <a:off x="0" y="0"/>
          <a:ext cx="0" cy="0"/>
          <a:chOff x="0" y="0"/>
          <a:chExt cx="0" cy="0"/>
        </a:xfrm>
      </p:grpSpPr>
      <p:pic>
        <p:nvPicPr>
          <p:cNvPr id="5" name="Picture 4" descr="Six school children overlapping their hands">
            <a:extLst>
              <a:ext uri="{FF2B5EF4-FFF2-40B4-BE49-F238E27FC236}">
                <a16:creationId xmlns:a16="http://schemas.microsoft.com/office/drawing/2014/main" id="{0A4EC57C-6710-9D58-DB3C-6B8CB01688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135" y="1733550"/>
            <a:ext cx="5715000" cy="3810000"/>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1A400114-D676-2CEE-6C5E-D1033ECD1DB5}"/>
              </a:ext>
            </a:extLst>
          </p:cNvPr>
          <p:cNvSpPr txBox="1"/>
          <p:nvPr/>
        </p:nvSpPr>
        <p:spPr>
          <a:xfrm>
            <a:off x="7377303" y="1820093"/>
            <a:ext cx="3648689" cy="3005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dirty="0"/>
              <a:t>Think – pair – share;</a:t>
            </a:r>
          </a:p>
          <a:p>
            <a:pPr>
              <a:lnSpc>
                <a:spcPct val="114000"/>
              </a:lnSpc>
            </a:pPr>
            <a:r>
              <a:rPr lang="en-US" sz="2800" dirty="0"/>
              <a:t>Which groups do you </a:t>
            </a:r>
            <a:r>
              <a:rPr lang="en-US" sz="2800" b="1" dirty="0"/>
              <a:t>belong</a:t>
            </a:r>
            <a:r>
              <a:rPr lang="en-US" sz="2800" dirty="0"/>
              <a:t> to?</a:t>
            </a:r>
          </a:p>
          <a:p>
            <a:pPr>
              <a:lnSpc>
                <a:spcPct val="114000"/>
              </a:lnSpc>
            </a:pPr>
            <a:endParaRPr lang="en-US" sz="2800" dirty="0"/>
          </a:p>
          <a:p>
            <a:pPr>
              <a:lnSpc>
                <a:spcPct val="114000"/>
              </a:lnSpc>
            </a:pPr>
            <a:r>
              <a:rPr lang="en-US" sz="2800" dirty="0"/>
              <a:t>How do you show you </a:t>
            </a:r>
            <a:r>
              <a:rPr lang="en-US" sz="2800" b="1" dirty="0"/>
              <a:t>belong</a:t>
            </a:r>
            <a:r>
              <a:rPr lang="en-US" sz="2800" dirty="0"/>
              <a:t> to each group?</a:t>
            </a:r>
          </a:p>
        </p:txBody>
      </p:sp>
      <p:sp>
        <p:nvSpPr>
          <p:cNvPr id="12" name="Title 4">
            <a:extLst>
              <a:ext uri="{FF2B5EF4-FFF2-40B4-BE49-F238E27FC236}">
                <a16:creationId xmlns:a16="http://schemas.microsoft.com/office/drawing/2014/main" id="{91C80B5F-2EAB-1BA7-54F4-A5CD26C3D4AC}"/>
              </a:ext>
            </a:extLst>
          </p:cNvPr>
          <p:cNvSpPr>
            <a:spLocks noGrp="1"/>
          </p:cNvSpPr>
          <p:nvPr>
            <p:ph type="title"/>
          </p:nvPr>
        </p:nvSpPr>
        <p:spPr>
          <a:xfrm>
            <a:off x="1047135" y="-1945"/>
            <a:ext cx="10097729" cy="1626334"/>
          </a:xfrm>
        </p:spPr>
        <p:txBody>
          <a:bodyPr>
            <a:normAutofit/>
          </a:bodyPr>
          <a:lstStyle/>
          <a:p>
            <a:pPr algn="ctr"/>
            <a:r>
              <a:rPr lang="en-GB" sz="2400" b="1" dirty="0"/>
              <a:t>Discussion:</a:t>
            </a:r>
            <a:br>
              <a:rPr lang="en-GB" sz="4000" b="1" dirty="0"/>
            </a:br>
            <a:r>
              <a:rPr lang="en-GB" sz="4000" b="1" dirty="0"/>
              <a:t>Which groups do you belong to?</a:t>
            </a:r>
          </a:p>
        </p:txBody>
      </p:sp>
    </p:spTree>
    <p:extLst>
      <p:ext uri="{BB962C8B-B14F-4D97-AF65-F5344CB8AC3E}">
        <p14:creationId xmlns:p14="http://schemas.microsoft.com/office/powerpoint/2010/main" val="248060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489E6AA-83D7-4271-8333-F45E0DED9CAC}"/>
            </a:ext>
          </a:extLst>
        </p:cNvPr>
        <p:cNvGrpSpPr/>
        <p:nvPr/>
      </p:nvGrpSpPr>
      <p:grpSpPr>
        <a:xfrm>
          <a:off x="0" y="0"/>
          <a:ext cx="0" cy="0"/>
          <a:chOff x="0" y="0"/>
          <a:chExt cx="0" cy="0"/>
        </a:xfrm>
      </p:grpSpPr>
      <p:pic>
        <p:nvPicPr>
          <p:cNvPr id="2" name="Picture 1" descr="A group of people posing for a photo&#10;&#10;AI-generated content may be incorrect.">
            <a:extLst>
              <a:ext uri="{FF2B5EF4-FFF2-40B4-BE49-F238E27FC236}">
                <a16:creationId xmlns:a16="http://schemas.microsoft.com/office/drawing/2014/main" id="{E9DCE95D-EFE7-7AB1-DA07-F4729C69AD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399" y="2962259"/>
            <a:ext cx="5029200" cy="3355419"/>
          </a:xfrm>
          <a:prstGeom prst="roundRect">
            <a:avLst>
              <a:gd name="adj" fmla="val 8594"/>
            </a:avLst>
          </a:prstGeom>
          <a:solidFill>
            <a:srgbClr val="FFFFFF">
              <a:shade val="85000"/>
            </a:srgbClr>
          </a:solidFill>
          <a:ln>
            <a:noFill/>
          </a:ln>
          <a:effectLst/>
        </p:spPr>
      </p:pic>
      <p:sp>
        <p:nvSpPr>
          <p:cNvPr id="7" name="TextBox 6">
            <a:extLst>
              <a:ext uri="{FF2B5EF4-FFF2-40B4-BE49-F238E27FC236}">
                <a16:creationId xmlns:a16="http://schemas.microsoft.com/office/drawing/2014/main" id="{C1717BA1-7000-6768-4EBF-0EFFFB466308}"/>
              </a:ext>
            </a:extLst>
          </p:cNvPr>
          <p:cNvSpPr txBox="1"/>
          <p:nvPr/>
        </p:nvSpPr>
        <p:spPr>
          <a:xfrm>
            <a:off x="758952" y="1240433"/>
            <a:ext cx="10771631" cy="1531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t>Belonging</a:t>
            </a:r>
            <a:r>
              <a:rPr lang="en-US" sz="2800" dirty="0"/>
              <a:t> to a group means that people can spend time together enjoying the things they have </a:t>
            </a:r>
            <a:r>
              <a:rPr lang="en-US" sz="2800" b="1" dirty="0"/>
              <a:t>in common</a:t>
            </a:r>
            <a:r>
              <a:rPr lang="en-US" sz="2800" dirty="0"/>
              <a:t>. </a:t>
            </a:r>
            <a:r>
              <a:rPr lang="en-US" sz="2800" dirty="0">
                <a:solidFill>
                  <a:srgbClr val="000000"/>
                </a:solidFill>
                <a:ea typeface="+mn-lt"/>
                <a:cs typeface="+mn-lt"/>
              </a:rPr>
              <a:t>We get a warm feeling of </a:t>
            </a:r>
            <a:r>
              <a:rPr lang="en-US" sz="2800" b="1" dirty="0">
                <a:solidFill>
                  <a:srgbClr val="000000"/>
                </a:solidFill>
                <a:ea typeface="+mn-lt"/>
                <a:cs typeface="+mn-lt"/>
              </a:rPr>
              <a:t>belonging</a:t>
            </a:r>
            <a:r>
              <a:rPr lang="en-US" sz="2800" dirty="0">
                <a:solidFill>
                  <a:srgbClr val="000000"/>
                </a:solidFill>
                <a:ea typeface="+mn-lt"/>
                <a:cs typeface="+mn-lt"/>
              </a:rPr>
              <a:t> </a:t>
            </a:r>
            <a:r>
              <a:rPr lang="en-US" sz="2800" dirty="0">
                <a:solidFill>
                  <a:srgbClr val="141414"/>
                </a:solidFill>
                <a:ea typeface="+mn-lt"/>
                <a:cs typeface="+mn-lt"/>
              </a:rPr>
              <a:t>when we are in a group of people who care about us.</a:t>
            </a:r>
            <a:endParaRPr lang="en-US" sz="2800" dirty="0"/>
          </a:p>
        </p:txBody>
      </p:sp>
      <p:sp>
        <p:nvSpPr>
          <p:cNvPr id="12" name="Title 4">
            <a:extLst>
              <a:ext uri="{FF2B5EF4-FFF2-40B4-BE49-F238E27FC236}">
                <a16:creationId xmlns:a16="http://schemas.microsoft.com/office/drawing/2014/main" id="{19CAB7F2-4405-694C-1490-894EC104E29F}"/>
              </a:ext>
            </a:extLst>
          </p:cNvPr>
          <p:cNvSpPr>
            <a:spLocks noGrp="1"/>
          </p:cNvSpPr>
          <p:nvPr>
            <p:ph type="title"/>
          </p:nvPr>
        </p:nvSpPr>
        <p:spPr>
          <a:xfrm>
            <a:off x="1047135" y="111055"/>
            <a:ext cx="10097729" cy="1129378"/>
          </a:xfrm>
        </p:spPr>
        <p:txBody>
          <a:bodyPr>
            <a:normAutofit/>
          </a:bodyPr>
          <a:lstStyle/>
          <a:p>
            <a:pPr algn="ctr"/>
            <a:r>
              <a:rPr lang="en-GB" sz="2400" b="1" dirty="0"/>
              <a:t>Explanation:</a:t>
            </a:r>
            <a:br>
              <a:rPr lang="en-GB" sz="4000" b="1" dirty="0"/>
            </a:br>
            <a:r>
              <a:rPr lang="en-GB" sz="4000" b="1" dirty="0"/>
              <a:t>Getting together</a:t>
            </a:r>
          </a:p>
        </p:txBody>
      </p:sp>
    </p:spTree>
    <p:extLst>
      <p:ext uri="{BB962C8B-B14F-4D97-AF65-F5344CB8AC3E}">
        <p14:creationId xmlns:p14="http://schemas.microsoft.com/office/powerpoint/2010/main" val="391829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F521D5A-51CD-2A6D-FC5D-EAAC774379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3CD870-F2D8-8902-E9B9-932A98801C17}"/>
              </a:ext>
            </a:extLst>
          </p:cNvPr>
          <p:cNvSpPr txBox="1"/>
          <p:nvPr/>
        </p:nvSpPr>
        <p:spPr>
          <a:xfrm>
            <a:off x="1047135" y="1165444"/>
            <a:ext cx="10097729" cy="5115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4000"/>
              </a:lnSpc>
              <a:buFont typeface="Arial"/>
              <a:buChar char="•"/>
            </a:pPr>
            <a:r>
              <a:rPr lang="en-US" sz="2400" dirty="0">
                <a:solidFill>
                  <a:srgbClr val="1A1918"/>
                </a:solidFill>
                <a:ea typeface="+mn-lt"/>
                <a:cs typeface="+mn-lt"/>
              </a:rPr>
              <a:t>Invite staff members to come and talk to children about their role in school e.g. the head teacher, the caretaker, office manager, a teacher from another year group. ‘Hot Seat’ a special person in school. Question them about their role in school.</a:t>
            </a:r>
          </a:p>
          <a:p>
            <a:pPr>
              <a:lnSpc>
                <a:spcPct val="114000"/>
              </a:lnSpc>
            </a:pPr>
            <a:endParaRPr lang="en-US" sz="2400" dirty="0">
              <a:solidFill>
                <a:srgbClr val="1A1918"/>
              </a:solidFill>
              <a:ea typeface="+mn-lt"/>
              <a:cs typeface="+mn-lt"/>
            </a:endParaRPr>
          </a:p>
          <a:p>
            <a:pPr marL="285750" indent="-285750">
              <a:lnSpc>
                <a:spcPct val="114000"/>
              </a:lnSpc>
              <a:buFont typeface="Arial"/>
              <a:buChar char="•"/>
            </a:pPr>
            <a:r>
              <a:rPr lang="en-US" sz="2400" dirty="0">
                <a:solidFill>
                  <a:srgbClr val="1A1918"/>
                </a:solidFill>
                <a:ea typeface="+mn-lt"/>
                <a:cs typeface="+mn-lt"/>
              </a:rPr>
              <a:t>Make a community wall–pictures of people in the school and local community and write why they are important to us </a:t>
            </a:r>
            <a:r>
              <a:rPr lang="en-US" sz="2400" dirty="0" err="1">
                <a:solidFill>
                  <a:srgbClr val="1A1918"/>
                </a:solidFill>
                <a:ea typeface="+mn-lt"/>
                <a:cs typeface="+mn-lt"/>
              </a:rPr>
              <a:t>e.g</a:t>
            </a:r>
            <a:r>
              <a:rPr lang="en-US" sz="2400" dirty="0">
                <a:solidFill>
                  <a:srgbClr val="1A1918"/>
                </a:solidFill>
                <a:ea typeface="+mn-lt"/>
                <a:cs typeface="+mn-lt"/>
              </a:rPr>
              <a:t> lollipop person, local PC, local shop etc.</a:t>
            </a:r>
          </a:p>
          <a:p>
            <a:pPr marL="285750" indent="-285750">
              <a:lnSpc>
                <a:spcPct val="114000"/>
              </a:lnSpc>
              <a:buFont typeface="Arial"/>
              <a:buChar char="•"/>
            </a:pPr>
            <a:endParaRPr lang="en-US" sz="2400" dirty="0">
              <a:solidFill>
                <a:srgbClr val="1A1918"/>
              </a:solidFill>
            </a:endParaRPr>
          </a:p>
          <a:p>
            <a:pPr marL="285750" indent="-285750">
              <a:lnSpc>
                <a:spcPct val="114000"/>
              </a:lnSpc>
              <a:buFont typeface="Arial"/>
              <a:buChar char="•"/>
            </a:pPr>
            <a:r>
              <a:rPr lang="en-GB" sz="2400" dirty="0">
                <a:solidFill>
                  <a:srgbClr val="1A1918"/>
                </a:solidFill>
              </a:rPr>
              <a:t>Share a book from the ‘</a:t>
            </a:r>
            <a:r>
              <a:rPr lang="en-GB" sz="2400" b="1" dirty="0">
                <a:solidFill>
                  <a:srgbClr val="1A1918"/>
                </a:solidFill>
              </a:rPr>
              <a:t>Belong</a:t>
            </a:r>
            <a:r>
              <a:rPr lang="en-GB" sz="2400" dirty="0">
                <a:solidFill>
                  <a:srgbClr val="1A1918"/>
                </a:solidFill>
              </a:rPr>
              <a:t>ing and Believing’ series of books, especially written for Early Years. It introduces children and families from a range of religions/worldviews.</a:t>
            </a:r>
            <a:endParaRPr lang="en-US" sz="2400" dirty="0">
              <a:solidFill>
                <a:srgbClr val="1A1918"/>
              </a:solidFill>
            </a:endParaRPr>
          </a:p>
        </p:txBody>
      </p:sp>
      <p:sp>
        <p:nvSpPr>
          <p:cNvPr id="12" name="Title 4">
            <a:extLst>
              <a:ext uri="{FF2B5EF4-FFF2-40B4-BE49-F238E27FC236}">
                <a16:creationId xmlns:a16="http://schemas.microsoft.com/office/drawing/2014/main" id="{61E71B8A-748E-0C26-519A-EAF0AA10D20B}"/>
              </a:ext>
            </a:extLst>
          </p:cNvPr>
          <p:cNvSpPr>
            <a:spLocks noGrp="1"/>
          </p:cNvSpPr>
          <p:nvPr>
            <p:ph type="title"/>
          </p:nvPr>
        </p:nvSpPr>
        <p:spPr>
          <a:xfrm>
            <a:off x="1047135" y="227473"/>
            <a:ext cx="10097729" cy="1040888"/>
          </a:xfrm>
        </p:spPr>
        <p:txBody>
          <a:bodyPr>
            <a:normAutofit/>
          </a:bodyPr>
          <a:lstStyle/>
          <a:p>
            <a:pPr algn="ctr"/>
            <a:r>
              <a:rPr lang="en-GB" sz="2400" b="1" dirty="0"/>
              <a:t>Suggested tasks:</a:t>
            </a:r>
            <a:br>
              <a:rPr lang="en-GB" sz="2400" b="1" dirty="0"/>
            </a:br>
            <a:r>
              <a:rPr lang="en-GB" b="1" dirty="0"/>
              <a:t>Adult-led </a:t>
            </a:r>
          </a:p>
        </p:txBody>
      </p:sp>
    </p:spTree>
    <p:extLst>
      <p:ext uri="{BB962C8B-B14F-4D97-AF65-F5344CB8AC3E}">
        <p14:creationId xmlns:p14="http://schemas.microsoft.com/office/powerpoint/2010/main" val="24886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DEBFB-CFE5-89AD-3A2A-AF9F70D7E478}"/>
            </a:ext>
          </a:extLst>
        </p:cNvPr>
        <p:cNvGrpSpPr/>
        <p:nvPr/>
      </p:nvGrpSpPr>
      <p:grpSpPr>
        <a:xfrm>
          <a:off x="0" y="0"/>
          <a:ext cx="0" cy="0"/>
          <a:chOff x="0" y="0"/>
          <a:chExt cx="0" cy="0"/>
        </a:xfrm>
      </p:grpSpPr>
      <p:sp>
        <p:nvSpPr>
          <p:cNvPr id="7" name="TextBox 1">
            <a:extLst>
              <a:ext uri="{FF2B5EF4-FFF2-40B4-BE49-F238E27FC236}">
                <a16:creationId xmlns:a16="http://schemas.microsoft.com/office/drawing/2014/main" id="{1A7327E8-AB3D-4CF0-1DED-C28FE7D956EE}"/>
              </a:ext>
            </a:extLst>
          </p:cNvPr>
          <p:cNvSpPr txBox="1"/>
          <p:nvPr/>
        </p:nvSpPr>
        <p:spPr>
          <a:xfrm>
            <a:off x="374375" y="823291"/>
            <a:ext cx="11542321" cy="5211417"/>
          </a:xfrm>
          <a:prstGeom prst="rect">
            <a:avLst/>
          </a:prstGeom>
          <a:noFill/>
          <a:ln w="12700">
            <a:noFill/>
          </a:ln>
        </p:spPr>
        <p:txBody>
          <a:bodyPr wrap="square" lIns="91440" tIns="45720" rIns="91440" bIns="45720" rtlCol="0" anchor="t">
            <a:noAutofit/>
          </a:bodyPr>
          <a:lstStyle/>
          <a:p>
            <a:pPr>
              <a:lnSpc>
                <a:spcPct val="114000"/>
              </a:lnSpc>
              <a:spcBef>
                <a:spcPts val="1000"/>
              </a:spcBef>
              <a:buFont typeface="Arial" panose="020B0604020202020204" pitchFamily="34" charset="0"/>
            </a:pPr>
            <a:r>
              <a:rPr kumimoji="0" lang="en-GB" sz="1600" b="1" i="0" u="none" strike="noStrike" kern="1200" cap="none" spc="0" normalizeH="0" baseline="0" noProof="0" dirty="0">
                <a:ln>
                  <a:noFill/>
                </a:ln>
                <a:solidFill>
                  <a:prstClr val="black"/>
                </a:solidFill>
                <a:effectLst/>
                <a:uLnTx/>
                <a:uFillTx/>
                <a:latin typeface="Tenorite"/>
                <a:ea typeface="+mn-ea"/>
                <a:cs typeface="+mn-cs"/>
              </a:rPr>
              <a:t>Where this lesson fits: </a:t>
            </a:r>
            <a:r>
              <a:rPr kumimoji="0" lang="en-GB" sz="1600" i="0" u="none" strike="noStrike" kern="1200" cap="none" spc="0" normalizeH="0" baseline="0" noProof="0" dirty="0">
                <a:ln>
                  <a:noFill/>
                </a:ln>
                <a:solidFill>
                  <a:prstClr val="black"/>
                </a:solidFill>
                <a:effectLst/>
                <a:uLnTx/>
                <a:uFillTx/>
                <a:latin typeface="Tenorite"/>
                <a:ea typeface="+mn-ea"/>
                <a:cs typeface="+mn-cs"/>
              </a:rPr>
              <a:t>This is the </a:t>
            </a:r>
            <a:r>
              <a:rPr lang="en-GB" sz="1600" dirty="0">
                <a:solidFill>
                  <a:prstClr val="black"/>
                </a:solidFill>
                <a:latin typeface="Tenorite"/>
              </a:rPr>
              <a:t>third </a:t>
            </a:r>
            <a:r>
              <a:rPr kumimoji="0" lang="en-GB" sz="1600" i="0" u="none" strike="noStrike" kern="1200" cap="none" spc="0" normalizeH="0" baseline="0" noProof="0" dirty="0">
                <a:ln>
                  <a:noFill/>
                </a:ln>
                <a:solidFill>
                  <a:prstClr val="black"/>
                </a:solidFill>
                <a:effectLst/>
                <a:uLnTx/>
                <a:uFillTx/>
                <a:latin typeface="Tenorite"/>
                <a:ea typeface="+mn-ea"/>
                <a:cs typeface="+mn-cs"/>
              </a:rPr>
              <a:t>session in the pathway 4 unit ‘who belongs in my family and community’.</a:t>
            </a:r>
            <a:r>
              <a:rPr lang="en-GB" sz="1600" dirty="0">
                <a:solidFill>
                  <a:prstClr val="black"/>
                </a:solidFill>
                <a:latin typeface="Tenorite"/>
                <a:ea typeface="Calibri"/>
                <a:cs typeface="Calibri"/>
              </a:rPr>
              <a:t> Pupils have begun to e</a:t>
            </a:r>
            <a:r>
              <a:rPr lang="en-GB" sz="1600" dirty="0">
                <a:solidFill>
                  <a:srgbClr val="000000"/>
                </a:solidFill>
                <a:latin typeface="Tenorite"/>
                <a:ea typeface="Calibri"/>
                <a:cs typeface="Calibri"/>
              </a:rPr>
              <a:t>stablish</a:t>
            </a:r>
            <a:r>
              <a:rPr lang="en-GB" sz="1600" dirty="0">
                <a:solidFill>
                  <a:srgbClr val="000000"/>
                </a:solidFill>
              </a:rPr>
              <a:t> a sense of belonging to a family, friends, school and community. They have considered what makes a good friend and how we should treat others. In this session, they will explore the concept of belonging in the context of different groups within their community. This extends to the religious groups that pupils and others can belong to.</a:t>
            </a:r>
            <a:endParaRPr lang="en-GB" sz="1600" i="0" u="none" strike="noStrike" kern="1200" cap="none" spc="0" normalizeH="0" baseline="0" noProof="0" dirty="0">
              <a:ln>
                <a:noFill/>
              </a:ln>
              <a:solidFill>
                <a:prstClr val="black"/>
              </a:solidFill>
              <a:effectLst/>
              <a:uLnTx/>
              <a:uFillTx/>
            </a:endParaRPr>
          </a:p>
          <a:p>
            <a:pPr algn="l" rtl="0" fontAlgn="base"/>
            <a:endParaRPr kumimoji="0" lang="en-GB" sz="1600" i="0" u="none" strike="noStrike" kern="1200" cap="none" spc="0" normalizeH="0" baseline="0" noProof="0" dirty="0">
              <a:ln>
                <a:noFill/>
              </a:ln>
              <a:solidFill>
                <a:prstClr val="black"/>
              </a:solidFill>
              <a:effectLst/>
              <a:uLnTx/>
              <a:uFillTx/>
              <a:ea typeface="+mn-ea"/>
              <a:cs typeface="+mn-cs"/>
            </a:endParaRPr>
          </a:p>
          <a:p>
            <a:pPr fontAlgn="base"/>
            <a:r>
              <a:rPr kumimoji="0" lang="en-GB" sz="1600" b="1" i="0" u="none" strike="noStrike" kern="1200" cap="none" spc="0" normalizeH="0" baseline="0" noProof="0" dirty="0">
                <a:ln>
                  <a:noFill/>
                </a:ln>
                <a:solidFill>
                  <a:prstClr val="black"/>
                </a:solidFill>
                <a:effectLst/>
                <a:uLnTx/>
                <a:uFillTx/>
                <a:latin typeface="Tenorite"/>
                <a:ea typeface="+mn-ea"/>
                <a:cs typeface="+mn-cs"/>
              </a:rPr>
              <a:t>Points to note:  </a:t>
            </a:r>
            <a:r>
              <a:rPr lang="en-GB" sz="1600" b="0" i="0" u="none" strike="noStrike" dirty="0">
                <a:solidFill>
                  <a:srgbClr val="000000"/>
                </a:solidFill>
                <a:effectLst/>
                <a:latin typeface="Tenorite"/>
              </a:rPr>
              <a:t>Discussions will take place over several sessions and </a:t>
            </a:r>
            <a:r>
              <a:rPr lang="en-GB" sz="1600" b="0" i="0" u="none" strike="noStrike" dirty="0">
                <a:solidFill>
                  <a:srgbClr val="000000"/>
                </a:solidFill>
                <a:effectLst/>
              </a:rPr>
              <a:t>as part of continuous provision. </a:t>
            </a:r>
            <a:r>
              <a:rPr lang="en-GB" sz="1600" dirty="0">
                <a:solidFill>
                  <a:srgbClr val="1A1918"/>
                </a:solidFill>
                <a:ea typeface="+mn-lt"/>
                <a:cs typeface="+mn-lt"/>
              </a:rPr>
              <a:t>This is a good opportunity for children to talk about their own experiences of belonging to a community (religious or not) and understand that other children might belong to different communities and do things differently. Teachers should check to see if children belong to a particular religious community so that they can be prepared to support them to talk about this, offering appropriate prompts if needed.</a:t>
            </a:r>
            <a:r>
              <a:rPr lang="en-GB" sz="1600" dirty="0">
                <a:solidFill>
                  <a:srgbClr val="000000"/>
                </a:solidFill>
                <a:latin typeface="Tenorite"/>
                <a:ea typeface="Calibri"/>
                <a:cs typeface="Calibri"/>
              </a:rPr>
              <a:t> Children will be discussing groups that they belong to, including religious communities. Invite parents to send in any information about groups their children are a part of in the wider community e.g. church, mosque, religious groups, dance or music groups, sports clubs, after school club etc. They will also talk about how they show their belonging to the group, for example,  through special clothes, badges, actions. NB include children not in outside clubs by focusing on school clubs, school-based awards and certificates.</a:t>
            </a:r>
            <a:endParaRPr lang="en-GB" sz="1600" i="0" u="none" strike="noStrike" kern="1200" cap="none" spc="0" normalizeH="0" baseline="0" noProof="0" dirty="0">
              <a:ln>
                <a:noFill/>
              </a:ln>
              <a:solidFill>
                <a:prstClr val="black"/>
              </a:solidFill>
              <a:effectLst/>
              <a:uLnTx/>
              <a:uFillTx/>
              <a:latin typeface="Tenorite"/>
            </a:endParaRPr>
          </a:p>
          <a:p>
            <a:pPr>
              <a:lnSpc>
                <a:spcPct val="114000"/>
              </a:lnSpc>
              <a:spcBef>
                <a:spcPts val="1000"/>
              </a:spcBef>
              <a:defRPr/>
            </a:pPr>
            <a:r>
              <a:rPr kumimoji="0" lang="en-GB" sz="1600" b="1" i="0" u="none" strike="noStrike" kern="1200" cap="none" spc="0" normalizeH="0" baseline="0" noProof="0" dirty="0">
                <a:ln>
                  <a:noFill/>
                </a:ln>
                <a:solidFill>
                  <a:prstClr val="black"/>
                </a:solidFill>
                <a:effectLst/>
                <a:uLnTx/>
                <a:uFillTx/>
                <a:latin typeface="Tenorite"/>
                <a:ea typeface="+mn-ea"/>
                <a:cs typeface="+mn-cs"/>
              </a:rPr>
              <a:t>Enrichment ideas:</a:t>
            </a:r>
            <a:r>
              <a:rPr kumimoji="0" lang="en-GB" sz="1600" b="0" i="0" u="none" strike="noStrike" kern="1200" cap="none" spc="0" normalizeH="0" baseline="0" noProof="0" dirty="0">
                <a:ln>
                  <a:noFill/>
                </a:ln>
                <a:solidFill>
                  <a:prstClr val="black"/>
                </a:solidFill>
                <a:effectLst/>
                <a:uLnTx/>
                <a:uFillTx/>
                <a:latin typeface="Tenorite"/>
                <a:ea typeface="+mn-ea"/>
                <a:cs typeface="+mn-cs"/>
              </a:rPr>
              <a:t> </a:t>
            </a:r>
            <a:r>
              <a:rPr lang="en-GB" sz="1600" dirty="0">
                <a:solidFill>
                  <a:srgbClr val="1A1918"/>
                </a:solidFill>
                <a:ea typeface="+mn-lt"/>
                <a:cs typeface="+mn-lt"/>
              </a:rPr>
              <a:t>If the variety of faith/beliefs in the class is very limited, persona dolls, film clips or other resources may be used to introduce additional faiths/beliefs, as appropriate (see slide notes)</a:t>
            </a:r>
            <a:endParaRPr lang="en-GB" sz="1600" b="0" i="0" u="none" strike="noStrike" kern="1200" cap="none" spc="0" normalizeH="0" baseline="0" noProof="0" dirty="0">
              <a:ln>
                <a:noFill/>
              </a:ln>
              <a:solidFill>
                <a:srgbClr val="1A1918"/>
              </a:solidFill>
              <a:effectLst/>
              <a:uLnTx/>
              <a:uFillTx/>
              <a:ea typeface="+mn-lt"/>
              <a:cs typeface="+mn-lt"/>
            </a:endParaRPr>
          </a:p>
          <a:p>
            <a:pPr>
              <a:lnSpc>
                <a:spcPct val="114000"/>
              </a:lnSpc>
              <a:spcBef>
                <a:spcPts val="1000"/>
              </a:spcBef>
              <a:defRPr/>
            </a:pPr>
            <a:r>
              <a:rPr kumimoji="0" lang="en-GB" sz="1600" b="1" i="0" u="none" strike="noStrike" kern="1200" cap="none" spc="0" normalizeH="0" baseline="0" noProof="0" dirty="0">
                <a:ln>
                  <a:noFill/>
                </a:ln>
                <a:solidFill>
                  <a:prstClr val="black"/>
                </a:solidFill>
                <a:effectLst/>
                <a:uLnTx/>
                <a:uFillTx/>
                <a:latin typeface="Tenorite"/>
                <a:ea typeface="+mn-ea"/>
                <a:cs typeface="+mn-cs"/>
              </a:rPr>
              <a:t>Outdoor learning: </a:t>
            </a:r>
            <a:r>
              <a:rPr lang="en-GB" sz="1600" dirty="0">
                <a:solidFill>
                  <a:prstClr val="black"/>
                </a:solidFill>
                <a:latin typeface="Tenorite"/>
              </a:rPr>
              <a:t> Model role playing- people from our community.</a:t>
            </a:r>
            <a:endParaRPr lang="en-GB" sz="1600" i="0" u="none" strike="noStrike" kern="1200" cap="none" spc="0" normalizeH="0" baseline="0" noProof="0" dirty="0">
              <a:ln>
                <a:noFill/>
              </a:ln>
              <a:solidFill>
                <a:prstClr val="black"/>
              </a:solidFill>
              <a:effectLst/>
              <a:uLnTx/>
              <a:uFillTx/>
              <a:latin typeface="Tenorite"/>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Tenorite"/>
                <a:ea typeface="+mn-ea"/>
                <a:cs typeface="+mn-cs"/>
              </a:rPr>
              <a:t>Further lesson notes and additional ideas </a:t>
            </a:r>
            <a:r>
              <a:rPr kumimoji="0" lang="en-GB" sz="1600" b="0" i="0" u="none" strike="noStrike" kern="1200" cap="none" spc="0" normalizeH="0" baseline="0" noProof="0" dirty="0">
                <a:ln>
                  <a:noFill/>
                </a:ln>
                <a:solidFill>
                  <a:prstClr val="black"/>
                </a:solidFill>
                <a:effectLst/>
                <a:uLnTx/>
                <a:uFillTx/>
                <a:latin typeface="Tenorite"/>
                <a:ea typeface="+mn-ea"/>
                <a:cs typeface="+mn-cs"/>
              </a:rPr>
              <a:t>may be found in the ‘Notes’ section of some slides. Refer to the full unit plan for more activities and resources.</a:t>
            </a:r>
          </a:p>
        </p:txBody>
      </p:sp>
      <p:sp>
        <p:nvSpPr>
          <p:cNvPr id="3" name="Title 1">
            <a:extLst>
              <a:ext uri="{FF2B5EF4-FFF2-40B4-BE49-F238E27FC236}">
                <a16:creationId xmlns:a16="http://schemas.microsoft.com/office/drawing/2014/main" id="{E2EF2C5F-F597-3127-FBE0-373AAA734A87}"/>
              </a:ext>
            </a:extLst>
          </p:cNvPr>
          <p:cNvSpPr>
            <a:spLocks noGrp="1"/>
          </p:cNvSpPr>
          <p:nvPr>
            <p:ph type="ctrTitle"/>
          </p:nvPr>
        </p:nvSpPr>
        <p:spPr>
          <a:xfrm>
            <a:off x="1073425" y="136526"/>
            <a:ext cx="10744199" cy="817632"/>
          </a:xfrm>
        </p:spPr>
        <p:txBody>
          <a:bodyPr anchor="ctr">
            <a:normAutofit/>
          </a:bodyPr>
          <a:lstStyle/>
          <a:p>
            <a:pPr algn="l"/>
            <a:r>
              <a:rPr lang="en-GB" sz="3600" b="1" dirty="0"/>
              <a:t>Notes for teachers</a:t>
            </a:r>
          </a:p>
        </p:txBody>
      </p:sp>
    </p:spTree>
    <p:extLst>
      <p:ext uri="{BB962C8B-B14F-4D97-AF65-F5344CB8AC3E}">
        <p14:creationId xmlns:p14="http://schemas.microsoft.com/office/powerpoint/2010/main" val="410952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F521D5A-51CD-2A6D-FC5D-EAAC774379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E13038-79D8-6A24-DBEA-3B3DE200A1A4}"/>
              </a:ext>
            </a:extLst>
          </p:cNvPr>
          <p:cNvSpPr txBox="1"/>
          <p:nvPr/>
        </p:nvSpPr>
        <p:spPr>
          <a:xfrm>
            <a:off x="1047135" y="1435176"/>
            <a:ext cx="10097729" cy="4273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lnSpc>
                <a:spcPct val="114000"/>
              </a:lnSpc>
              <a:buFont typeface="Arial"/>
              <a:buChar char="•"/>
            </a:pPr>
            <a:r>
              <a:rPr lang="en-US" sz="2400" dirty="0">
                <a:solidFill>
                  <a:srgbClr val="1A1918"/>
                </a:solidFill>
                <a:ea typeface="+mn-lt"/>
                <a:cs typeface="+mn-lt"/>
              </a:rPr>
              <a:t>Ask children to draw themselves and draw the different groups they </a:t>
            </a:r>
            <a:r>
              <a:rPr lang="en-US" sz="2400" b="1" dirty="0">
                <a:solidFill>
                  <a:srgbClr val="1A1918"/>
                </a:solidFill>
                <a:ea typeface="+mn-lt"/>
                <a:cs typeface="+mn-lt"/>
              </a:rPr>
              <a:t>belong</a:t>
            </a:r>
            <a:r>
              <a:rPr lang="en-US" sz="2400" dirty="0">
                <a:solidFill>
                  <a:srgbClr val="1A1918"/>
                </a:solidFill>
                <a:ea typeface="+mn-lt"/>
                <a:cs typeface="+mn-lt"/>
              </a:rPr>
              <a:t> to e.g. Rainbows, Cubs, Beavers, family, Church, Mosque, temple. </a:t>
            </a:r>
            <a:endParaRPr lang="en-US" sz="2400" dirty="0">
              <a:solidFill>
                <a:srgbClr val="000000"/>
              </a:solidFill>
              <a:ea typeface="+mn-lt"/>
              <a:cs typeface="+mn-lt"/>
            </a:endParaRPr>
          </a:p>
          <a:p>
            <a:pPr marL="685800" indent="-342900">
              <a:lnSpc>
                <a:spcPct val="114000"/>
              </a:lnSpc>
              <a:buFont typeface="Arial"/>
              <a:buChar char="•"/>
            </a:pPr>
            <a:endParaRPr lang="en-US" sz="2400" dirty="0">
              <a:solidFill>
                <a:srgbClr val="1A1918"/>
              </a:solidFill>
              <a:ea typeface="+mn-lt"/>
              <a:cs typeface="+mn-lt"/>
            </a:endParaRPr>
          </a:p>
          <a:p>
            <a:pPr marL="685800" indent="-342900">
              <a:lnSpc>
                <a:spcPct val="114000"/>
              </a:lnSpc>
              <a:buFont typeface="Arial"/>
              <a:buChar char="•"/>
            </a:pPr>
            <a:r>
              <a:rPr lang="en-US" sz="2400" dirty="0">
                <a:solidFill>
                  <a:srgbClr val="1A1918"/>
                </a:solidFill>
                <a:ea typeface="+mn-lt"/>
                <a:cs typeface="+mn-lt"/>
              </a:rPr>
              <a:t>Make a display showing all the groups we </a:t>
            </a:r>
            <a:r>
              <a:rPr lang="en-US" sz="2400" b="1" dirty="0">
                <a:solidFill>
                  <a:srgbClr val="1A1918"/>
                </a:solidFill>
                <a:ea typeface="+mn-lt"/>
                <a:cs typeface="+mn-lt"/>
              </a:rPr>
              <a:t>belong</a:t>
            </a:r>
            <a:r>
              <a:rPr lang="en-US" sz="2400" dirty="0">
                <a:solidFill>
                  <a:srgbClr val="1A1918"/>
                </a:solidFill>
                <a:ea typeface="+mn-lt"/>
                <a:cs typeface="+mn-lt"/>
              </a:rPr>
              <a:t> to. </a:t>
            </a:r>
          </a:p>
          <a:p>
            <a:pPr marL="342900">
              <a:lnSpc>
                <a:spcPct val="114000"/>
              </a:lnSpc>
            </a:pPr>
            <a:endParaRPr lang="en-US" sz="2400" dirty="0">
              <a:solidFill>
                <a:srgbClr val="1A1918"/>
              </a:solidFill>
              <a:ea typeface="+mn-lt"/>
              <a:cs typeface="+mn-lt"/>
            </a:endParaRPr>
          </a:p>
          <a:p>
            <a:pPr marL="685800" indent="-342900">
              <a:lnSpc>
                <a:spcPct val="114000"/>
              </a:lnSpc>
              <a:buFont typeface="Arial"/>
              <a:buChar char="•"/>
            </a:pPr>
            <a:r>
              <a:rPr lang="en-US" sz="2400" dirty="0">
                <a:solidFill>
                  <a:srgbClr val="1A1918"/>
                </a:solidFill>
                <a:ea typeface="+mn-lt"/>
                <a:cs typeface="+mn-lt"/>
              </a:rPr>
              <a:t>Design and make a badge to wear.</a:t>
            </a:r>
            <a:endParaRPr lang="en-US" sz="2400" dirty="0">
              <a:solidFill>
                <a:srgbClr val="000000"/>
              </a:solidFill>
              <a:ea typeface="+mn-lt"/>
              <a:cs typeface="+mn-lt"/>
            </a:endParaRPr>
          </a:p>
          <a:p>
            <a:pPr marL="685800" indent="-342900">
              <a:lnSpc>
                <a:spcPct val="114000"/>
              </a:lnSpc>
              <a:buFont typeface="Arial"/>
              <a:buChar char="•"/>
            </a:pPr>
            <a:endParaRPr lang="en-US" sz="2400" dirty="0">
              <a:solidFill>
                <a:srgbClr val="1A1918"/>
              </a:solidFill>
              <a:ea typeface="+mn-lt"/>
              <a:cs typeface="+mn-lt"/>
            </a:endParaRPr>
          </a:p>
          <a:p>
            <a:pPr marL="685800" indent="-342900">
              <a:lnSpc>
                <a:spcPct val="114000"/>
              </a:lnSpc>
              <a:buFont typeface="Arial"/>
              <a:buChar char="•"/>
            </a:pPr>
            <a:r>
              <a:rPr lang="en-US" sz="2400" dirty="0">
                <a:solidFill>
                  <a:srgbClr val="1A1918"/>
                </a:solidFill>
                <a:ea typeface="+mn-lt"/>
                <a:cs typeface="+mn-lt"/>
              </a:rPr>
              <a:t>Role play people in our community using a selection of special clothes/uniforms.</a:t>
            </a:r>
            <a:endParaRPr lang="en-US" sz="2400" dirty="0"/>
          </a:p>
        </p:txBody>
      </p:sp>
      <p:sp>
        <p:nvSpPr>
          <p:cNvPr id="12" name="Title 4">
            <a:extLst>
              <a:ext uri="{FF2B5EF4-FFF2-40B4-BE49-F238E27FC236}">
                <a16:creationId xmlns:a16="http://schemas.microsoft.com/office/drawing/2014/main" id="{61E71B8A-748E-0C26-519A-EAF0AA10D20B}"/>
              </a:ext>
            </a:extLst>
          </p:cNvPr>
          <p:cNvSpPr>
            <a:spLocks noGrp="1"/>
          </p:cNvSpPr>
          <p:nvPr>
            <p:ph type="title"/>
          </p:nvPr>
        </p:nvSpPr>
        <p:spPr>
          <a:xfrm>
            <a:off x="1047135" y="227473"/>
            <a:ext cx="10097729" cy="1040888"/>
          </a:xfrm>
        </p:spPr>
        <p:txBody>
          <a:bodyPr>
            <a:normAutofit/>
          </a:bodyPr>
          <a:lstStyle/>
          <a:p>
            <a:pPr algn="ctr"/>
            <a:r>
              <a:rPr kumimoji="0" lang="en-GB" sz="2400" b="1" i="0" u="none" strike="noStrike" kern="1200" cap="none" spc="0" normalizeH="0" baseline="0" noProof="0" dirty="0">
                <a:ln>
                  <a:noFill/>
                </a:ln>
                <a:solidFill>
                  <a:prstClr val="black"/>
                </a:solidFill>
                <a:effectLst/>
                <a:uLnTx/>
                <a:uFillTx/>
                <a:latin typeface="Tenorite"/>
                <a:ea typeface="+mj-ea"/>
                <a:cs typeface="+mj-cs"/>
              </a:rPr>
              <a:t>Suggested tasks:</a:t>
            </a:r>
            <a:br>
              <a:rPr kumimoji="0" lang="en-GB" sz="2400" b="1" i="0" u="none" strike="noStrike" kern="1200" cap="none" spc="0" normalizeH="0" baseline="0" noProof="0" dirty="0">
                <a:ln>
                  <a:noFill/>
                </a:ln>
                <a:solidFill>
                  <a:prstClr val="black"/>
                </a:solidFill>
                <a:effectLst/>
                <a:uLnTx/>
                <a:uFillTx/>
                <a:latin typeface="Tenorite"/>
                <a:ea typeface="+mj-ea"/>
                <a:cs typeface="+mj-cs"/>
              </a:rPr>
            </a:br>
            <a:r>
              <a:rPr kumimoji="0" lang="en-GB" sz="4400" b="1" i="0" u="none" strike="noStrike" kern="1200" cap="none" spc="0" normalizeH="0" baseline="0" noProof="0" dirty="0">
                <a:ln>
                  <a:noFill/>
                </a:ln>
                <a:solidFill>
                  <a:prstClr val="black"/>
                </a:solidFill>
                <a:effectLst/>
                <a:uLnTx/>
                <a:uFillTx/>
                <a:latin typeface="Tenorite"/>
                <a:ea typeface="+mj-ea"/>
                <a:cs typeface="+mj-cs"/>
              </a:rPr>
              <a:t>Independent in provision </a:t>
            </a:r>
            <a:endParaRPr lang="en-GB" sz="4000" b="1" dirty="0"/>
          </a:p>
        </p:txBody>
      </p:sp>
    </p:spTree>
    <p:extLst>
      <p:ext uri="{BB962C8B-B14F-4D97-AF65-F5344CB8AC3E}">
        <p14:creationId xmlns:p14="http://schemas.microsoft.com/office/powerpoint/2010/main" val="171460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A6826122-1404-9CDE-5151-D431D1E5324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F0CBA7A-2D61-B243-4F20-F53685D826A3}"/>
              </a:ext>
            </a:extLst>
          </p:cNvPr>
          <p:cNvSpPr/>
          <p:nvPr/>
        </p:nvSpPr>
        <p:spPr>
          <a:xfrm>
            <a:off x="618818" y="4691217"/>
            <a:ext cx="10749423" cy="1633383"/>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14000"/>
              </a:lnSpc>
            </a:pPr>
            <a:r>
              <a:rPr lang="en-GB" sz="3200" dirty="0">
                <a:solidFill>
                  <a:schemeClr val="tx1"/>
                </a:solidFill>
              </a:rPr>
              <a:t>People in a group are together enjoying something they have </a:t>
            </a:r>
            <a:r>
              <a:rPr lang="en-GB" sz="3200" b="1" dirty="0">
                <a:solidFill>
                  <a:schemeClr val="tx1"/>
                </a:solidFill>
              </a:rPr>
              <a:t>in common</a:t>
            </a:r>
            <a:r>
              <a:rPr lang="en-GB" sz="3200" dirty="0">
                <a:solidFill>
                  <a:schemeClr val="tx1"/>
                </a:solidFill>
              </a:rPr>
              <a:t>. We can have a feeling of </a:t>
            </a:r>
            <a:r>
              <a:rPr lang="en-GB" sz="3200" b="1" dirty="0">
                <a:solidFill>
                  <a:schemeClr val="tx1"/>
                </a:solidFill>
              </a:rPr>
              <a:t>belonging </a:t>
            </a:r>
            <a:r>
              <a:rPr lang="en-GB" sz="3200" dirty="0">
                <a:solidFill>
                  <a:schemeClr val="tx1"/>
                </a:solidFill>
              </a:rPr>
              <a:t>when we are in our group.</a:t>
            </a:r>
          </a:p>
        </p:txBody>
      </p:sp>
      <p:sp>
        <p:nvSpPr>
          <p:cNvPr id="3" name="Rectangle: Rounded Corners 2">
            <a:extLst>
              <a:ext uri="{FF2B5EF4-FFF2-40B4-BE49-F238E27FC236}">
                <a16:creationId xmlns:a16="http://schemas.microsoft.com/office/drawing/2014/main" id="{41F912E9-93D2-51E1-F902-66F837D2F58E}"/>
              </a:ext>
            </a:extLst>
          </p:cNvPr>
          <p:cNvSpPr/>
          <p:nvPr/>
        </p:nvSpPr>
        <p:spPr>
          <a:xfrm>
            <a:off x="614824" y="2773681"/>
            <a:ext cx="10749422" cy="1738044"/>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14000"/>
              </a:lnSpc>
            </a:pPr>
            <a:r>
              <a:rPr lang="en-GB" sz="3200" dirty="0">
                <a:solidFill>
                  <a:schemeClr val="tx1"/>
                </a:solidFill>
              </a:rPr>
              <a:t>We might </a:t>
            </a:r>
            <a:r>
              <a:rPr lang="en-GB" sz="3200" b="1" dirty="0">
                <a:solidFill>
                  <a:schemeClr val="tx1"/>
                </a:solidFill>
              </a:rPr>
              <a:t>belong </a:t>
            </a:r>
            <a:r>
              <a:rPr lang="en-GB" sz="3200" dirty="0">
                <a:solidFill>
                  <a:schemeClr val="tx1"/>
                </a:solidFill>
              </a:rPr>
              <a:t>to sports teams, creative groups or religious groups. Groups might have special signs or uniforms.</a:t>
            </a:r>
          </a:p>
        </p:txBody>
      </p:sp>
      <p:sp>
        <p:nvSpPr>
          <p:cNvPr id="2" name="Rectangle: Rounded Corners 1">
            <a:extLst>
              <a:ext uri="{FF2B5EF4-FFF2-40B4-BE49-F238E27FC236}">
                <a16:creationId xmlns:a16="http://schemas.microsoft.com/office/drawing/2014/main" id="{6C72CB07-2EDE-9A03-9C04-E4B3DDC35F0F}"/>
              </a:ext>
            </a:extLst>
          </p:cNvPr>
          <p:cNvSpPr/>
          <p:nvPr/>
        </p:nvSpPr>
        <p:spPr>
          <a:xfrm>
            <a:off x="617896" y="1065467"/>
            <a:ext cx="10751265"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14000"/>
              </a:lnSpc>
            </a:pPr>
            <a:r>
              <a:rPr lang="en-GB" sz="3200" dirty="0">
                <a:solidFill>
                  <a:schemeClr val="tx1"/>
                </a:solidFill>
              </a:rPr>
              <a:t>We all </a:t>
            </a:r>
            <a:r>
              <a:rPr lang="en-GB" sz="3200" b="1" dirty="0">
                <a:solidFill>
                  <a:schemeClr val="tx1"/>
                </a:solidFill>
              </a:rPr>
              <a:t>belong</a:t>
            </a:r>
            <a:r>
              <a:rPr lang="en-GB" sz="3200" dirty="0">
                <a:solidFill>
                  <a:schemeClr val="tx1"/>
                </a:solidFill>
              </a:rPr>
              <a:t> to groups in our community, including our family. We </a:t>
            </a:r>
            <a:r>
              <a:rPr lang="en-GB" sz="3200" b="1" dirty="0">
                <a:solidFill>
                  <a:schemeClr val="tx1"/>
                </a:solidFill>
              </a:rPr>
              <a:t>belong</a:t>
            </a:r>
            <a:r>
              <a:rPr lang="en-GB" sz="3200" dirty="0">
                <a:solidFill>
                  <a:schemeClr val="tx1"/>
                </a:solidFill>
              </a:rPr>
              <a:t> to our class and groups in school. </a:t>
            </a:r>
          </a:p>
        </p:txBody>
      </p:sp>
      <p:sp>
        <p:nvSpPr>
          <p:cNvPr id="12" name="Title 4">
            <a:extLst>
              <a:ext uri="{FF2B5EF4-FFF2-40B4-BE49-F238E27FC236}">
                <a16:creationId xmlns:a16="http://schemas.microsoft.com/office/drawing/2014/main" id="{A01671C3-CC9A-1B69-05EA-54634B64A43D}"/>
              </a:ext>
            </a:extLst>
          </p:cNvPr>
          <p:cNvSpPr>
            <a:spLocks noGrp="1"/>
          </p:cNvSpPr>
          <p:nvPr>
            <p:ph type="title"/>
          </p:nvPr>
        </p:nvSpPr>
        <p:spPr>
          <a:xfrm>
            <a:off x="813619" y="229932"/>
            <a:ext cx="10515600" cy="844550"/>
          </a:xfrm>
        </p:spPr>
        <p:txBody>
          <a:bodyPr>
            <a:normAutofit/>
          </a:bodyPr>
          <a:lstStyle/>
          <a:p>
            <a:pPr algn="ctr"/>
            <a:r>
              <a:rPr lang="en-GB" sz="4000" b="1" dirty="0"/>
              <a:t>Learning summary</a:t>
            </a:r>
          </a:p>
        </p:txBody>
      </p:sp>
    </p:spTree>
    <p:extLst>
      <p:ext uri="{BB962C8B-B14F-4D97-AF65-F5344CB8AC3E}">
        <p14:creationId xmlns:p14="http://schemas.microsoft.com/office/powerpoint/2010/main" val="428207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9579BB7C-1174-4D27-DC9D-287D3E36E79A}"/>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29530719-FBDF-C11D-3B65-939868895ADD}"/>
              </a:ext>
            </a:extLst>
          </p:cNvPr>
          <p:cNvSpPr>
            <a:spLocks noGrp="1"/>
          </p:cNvSpPr>
          <p:nvPr>
            <p:ph type="title"/>
          </p:nvPr>
        </p:nvSpPr>
        <p:spPr>
          <a:xfrm>
            <a:off x="1047135" y="99655"/>
            <a:ext cx="10097729" cy="1129378"/>
          </a:xfrm>
        </p:spPr>
        <p:txBody>
          <a:bodyPr>
            <a:normAutofit/>
          </a:bodyPr>
          <a:lstStyle/>
          <a:p>
            <a:pPr algn="ctr"/>
            <a:r>
              <a:rPr lang="en-GB" sz="2400" b="1" dirty="0"/>
              <a:t>Conclusion:</a:t>
            </a:r>
            <a:br>
              <a:rPr lang="en-GB" sz="2400" b="1" dirty="0"/>
            </a:br>
            <a:r>
              <a:rPr lang="en-GB" sz="4000" b="1" dirty="0"/>
              <a:t>Groups we belong to</a:t>
            </a:r>
          </a:p>
        </p:txBody>
      </p:sp>
      <p:sp>
        <p:nvSpPr>
          <p:cNvPr id="7" name="Rectangle: Rounded Corners 6">
            <a:extLst>
              <a:ext uri="{FF2B5EF4-FFF2-40B4-BE49-F238E27FC236}">
                <a16:creationId xmlns:a16="http://schemas.microsoft.com/office/drawing/2014/main" id="{63E9C335-89E6-B428-C8DD-F80AAA959A69}"/>
              </a:ext>
            </a:extLst>
          </p:cNvPr>
          <p:cNvSpPr/>
          <p:nvPr/>
        </p:nvSpPr>
        <p:spPr>
          <a:xfrm>
            <a:off x="5063040" y="3243050"/>
            <a:ext cx="2167261" cy="11220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BE9CADF-72A4-3D8C-3455-21FD61D95CE3}"/>
              </a:ext>
            </a:extLst>
          </p:cNvPr>
          <p:cNvSpPr txBox="1"/>
          <p:nvPr/>
        </p:nvSpPr>
        <p:spPr>
          <a:xfrm>
            <a:off x="5229068" y="3316855"/>
            <a:ext cx="193660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Groups we belong to</a:t>
            </a:r>
          </a:p>
        </p:txBody>
      </p:sp>
      <p:sp>
        <p:nvSpPr>
          <p:cNvPr id="9" name="Rectangle: Rounded Corners 8">
            <a:extLst>
              <a:ext uri="{FF2B5EF4-FFF2-40B4-BE49-F238E27FC236}">
                <a16:creationId xmlns:a16="http://schemas.microsoft.com/office/drawing/2014/main" id="{C41C1D99-4462-6116-F9D9-5AB89E947547}"/>
              </a:ext>
            </a:extLst>
          </p:cNvPr>
          <p:cNvSpPr/>
          <p:nvPr/>
        </p:nvSpPr>
        <p:spPr>
          <a:xfrm>
            <a:off x="478749" y="1227435"/>
            <a:ext cx="3482325" cy="197008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2775BA-5A20-6CE7-DF25-F9880E823B83}"/>
              </a:ext>
            </a:extLst>
          </p:cNvPr>
          <p:cNvSpPr txBox="1"/>
          <p:nvPr/>
        </p:nvSpPr>
        <p:spPr>
          <a:xfrm>
            <a:off x="1541970" y="1338113"/>
            <a:ext cx="13231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School </a:t>
            </a:r>
          </a:p>
        </p:txBody>
      </p:sp>
      <p:sp>
        <p:nvSpPr>
          <p:cNvPr id="11" name="Rectangle: Rounded Corners 10">
            <a:extLst>
              <a:ext uri="{FF2B5EF4-FFF2-40B4-BE49-F238E27FC236}">
                <a16:creationId xmlns:a16="http://schemas.microsoft.com/office/drawing/2014/main" id="{F7DB4D33-DBD5-D891-945A-3391192E2151}"/>
              </a:ext>
            </a:extLst>
          </p:cNvPr>
          <p:cNvSpPr/>
          <p:nvPr/>
        </p:nvSpPr>
        <p:spPr>
          <a:xfrm>
            <a:off x="466458" y="4398337"/>
            <a:ext cx="3482325" cy="197008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0CF69F-F734-E779-C9D9-3A8A1C88FDB9}"/>
              </a:ext>
            </a:extLst>
          </p:cNvPr>
          <p:cNvSpPr txBox="1"/>
          <p:nvPr/>
        </p:nvSpPr>
        <p:spPr>
          <a:xfrm>
            <a:off x="1529679" y="4509015"/>
            <a:ext cx="13354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Sports</a:t>
            </a:r>
          </a:p>
        </p:txBody>
      </p:sp>
      <p:sp>
        <p:nvSpPr>
          <p:cNvPr id="14" name="Rectangle: Rounded Corners 13">
            <a:extLst>
              <a:ext uri="{FF2B5EF4-FFF2-40B4-BE49-F238E27FC236}">
                <a16:creationId xmlns:a16="http://schemas.microsoft.com/office/drawing/2014/main" id="{FA63EFEA-6EB1-792F-18F6-7545B6A49F61}"/>
              </a:ext>
            </a:extLst>
          </p:cNvPr>
          <p:cNvSpPr/>
          <p:nvPr/>
        </p:nvSpPr>
        <p:spPr>
          <a:xfrm>
            <a:off x="8135619" y="1153692"/>
            <a:ext cx="3482325" cy="197008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ABB6910-A554-7287-A90E-0935D1FB527A}"/>
              </a:ext>
            </a:extLst>
          </p:cNvPr>
          <p:cNvSpPr txBox="1"/>
          <p:nvPr/>
        </p:nvSpPr>
        <p:spPr>
          <a:xfrm>
            <a:off x="8780969" y="1227499"/>
            <a:ext cx="21918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Faith groups </a:t>
            </a:r>
          </a:p>
        </p:txBody>
      </p:sp>
      <p:sp>
        <p:nvSpPr>
          <p:cNvPr id="16" name="Rectangle: Rounded Corners 15">
            <a:extLst>
              <a:ext uri="{FF2B5EF4-FFF2-40B4-BE49-F238E27FC236}">
                <a16:creationId xmlns:a16="http://schemas.microsoft.com/office/drawing/2014/main" id="{391BD053-FBE9-DDB7-4F25-D3D413552DAE}"/>
              </a:ext>
            </a:extLst>
          </p:cNvPr>
          <p:cNvSpPr/>
          <p:nvPr/>
        </p:nvSpPr>
        <p:spPr>
          <a:xfrm>
            <a:off x="8135619" y="4275434"/>
            <a:ext cx="3482325" cy="197008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CEE1B1F-0D42-84EE-7BAB-62A0F527C4A3}"/>
              </a:ext>
            </a:extLst>
          </p:cNvPr>
          <p:cNvSpPr txBox="1"/>
          <p:nvPr/>
        </p:nvSpPr>
        <p:spPr>
          <a:xfrm>
            <a:off x="9186550" y="4398403"/>
            <a:ext cx="1475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Creative</a:t>
            </a:r>
          </a:p>
        </p:txBody>
      </p:sp>
      <p:cxnSp>
        <p:nvCxnSpPr>
          <p:cNvPr id="18" name="Straight Arrow Connector 17">
            <a:extLst>
              <a:ext uri="{FF2B5EF4-FFF2-40B4-BE49-F238E27FC236}">
                <a16:creationId xmlns:a16="http://schemas.microsoft.com/office/drawing/2014/main" id="{F4F3BB0B-621A-96DB-A3CB-19D1DA169EEF}"/>
              </a:ext>
            </a:extLst>
          </p:cNvPr>
          <p:cNvCxnSpPr/>
          <p:nvPr/>
        </p:nvCxnSpPr>
        <p:spPr>
          <a:xfrm flipV="1">
            <a:off x="7261042" y="2588768"/>
            <a:ext cx="833188" cy="804722"/>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4E2124C-AECC-F993-96DD-425DFCE77E32}"/>
              </a:ext>
            </a:extLst>
          </p:cNvPr>
          <p:cNvCxnSpPr>
            <a:cxnSpLocks/>
          </p:cNvCxnSpPr>
          <p:nvPr/>
        </p:nvCxnSpPr>
        <p:spPr>
          <a:xfrm>
            <a:off x="7261041" y="4327553"/>
            <a:ext cx="845478" cy="64553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B3A3693-3B82-2165-0EBE-203B9569D1B9}"/>
              </a:ext>
            </a:extLst>
          </p:cNvPr>
          <p:cNvCxnSpPr>
            <a:cxnSpLocks/>
          </p:cNvCxnSpPr>
          <p:nvPr/>
        </p:nvCxnSpPr>
        <p:spPr>
          <a:xfrm>
            <a:off x="3991815" y="2778974"/>
            <a:ext cx="1017542" cy="706987"/>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08E40E4-29AF-1C78-BD86-CF89F717411B}"/>
              </a:ext>
            </a:extLst>
          </p:cNvPr>
          <p:cNvCxnSpPr>
            <a:cxnSpLocks/>
          </p:cNvCxnSpPr>
          <p:nvPr/>
        </p:nvCxnSpPr>
        <p:spPr>
          <a:xfrm flipV="1">
            <a:off x="3991816" y="4186509"/>
            <a:ext cx="1017543" cy="804722"/>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18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D97F1DF6-331E-071C-903B-61775B17AD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AF85C4-9ADA-3409-38A8-D38D84D82A2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2490" y="4692045"/>
            <a:ext cx="1838930" cy="1838930"/>
          </a:xfrm>
          <a:prstGeom prst="rect">
            <a:avLst/>
          </a:prstGeom>
        </p:spPr>
      </p:pic>
      <p:sp>
        <p:nvSpPr>
          <p:cNvPr id="3" name="Thought Bubble: Cloud 1">
            <a:extLst>
              <a:ext uri="{FF2B5EF4-FFF2-40B4-BE49-F238E27FC236}">
                <a16:creationId xmlns:a16="http://schemas.microsoft.com/office/drawing/2014/main" id="{871CAB36-479E-742F-5BBF-987FA9A6B549}"/>
              </a:ext>
            </a:extLst>
          </p:cNvPr>
          <p:cNvSpPr/>
          <p:nvPr/>
        </p:nvSpPr>
        <p:spPr>
          <a:xfrm>
            <a:off x="2887612" y="1276351"/>
            <a:ext cx="8256638" cy="5144115"/>
          </a:xfrm>
          <a:prstGeom prst="cloudCallout">
            <a:avLst>
              <a:gd name="adj1" fmla="val -76036"/>
              <a:gd name="adj2" fmla="val -49409"/>
            </a:avLst>
          </a:prstGeom>
          <a:solidFill>
            <a:srgbClr val="FFFFFF"/>
          </a:solidFill>
          <a:ln w="12700">
            <a:solidFill>
              <a:srgbClr val="989A2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4000"/>
              </a:lnSpc>
            </a:pPr>
            <a:endParaRPr lang="en-GB" sz="2400" dirty="0">
              <a:solidFill>
                <a:schemeClr val="tx1"/>
              </a:solidFill>
            </a:endParaRPr>
          </a:p>
          <a:p>
            <a:pPr>
              <a:lnSpc>
                <a:spcPct val="114000"/>
              </a:lnSpc>
            </a:pPr>
            <a:endParaRPr lang="en-GB" sz="2400" dirty="0">
              <a:solidFill>
                <a:schemeClr val="tx1"/>
              </a:solidFill>
            </a:endParaRPr>
          </a:p>
          <a:p>
            <a:pPr>
              <a:lnSpc>
                <a:spcPct val="114000"/>
              </a:lnSpc>
            </a:pPr>
            <a:endParaRPr lang="en-GB" sz="2400" dirty="0">
              <a:solidFill>
                <a:schemeClr val="tx1"/>
              </a:solidFill>
            </a:endParaRPr>
          </a:p>
          <a:p>
            <a:pPr>
              <a:lnSpc>
                <a:spcPct val="114000"/>
              </a:lnSpc>
            </a:pPr>
            <a:endParaRPr lang="en-GB" sz="2400" dirty="0">
              <a:solidFill>
                <a:schemeClr val="tx1"/>
              </a:solidFill>
            </a:endParaRPr>
          </a:p>
          <a:p>
            <a:pPr>
              <a:lnSpc>
                <a:spcPct val="114000"/>
              </a:lnSpc>
            </a:pPr>
            <a:r>
              <a:rPr lang="en-GB" sz="2400" dirty="0">
                <a:solidFill>
                  <a:schemeClr val="tx1"/>
                </a:solidFill>
              </a:rPr>
              <a:t>Think of a group that you </a:t>
            </a:r>
            <a:r>
              <a:rPr lang="en-GB" sz="2400" b="1" dirty="0">
                <a:solidFill>
                  <a:schemeClr val="tx1"/>
                </a:solidFill>
              </a:rPr>
              <a:t>belong</a:t>
            </a:r>
            <a:r>
              <a:rPr lang="en-GB" sz="2400" dirty="0">
                <a:solidFill>
                  <a:schemeClr val="tx1"/>
                </a:solidFill>
              </a:rPr>
              <a:t> to.</a:t>
            </a:r>
            <a:endParaRPr lang="en-GB" dirty="0">
              <a:solidFill>
                <a:schemeClr val="tx1"/>
              </a:solidFill>
            </a:endParaRPr>
          </a:p>
          <a:p>
            <a:pPr>
              <a:lnSpc>
                <a:spcPct val="114000"/>
              </a:lnSpc>
            </a:pPr>
            <a:r>
              <a:rPr lang="en-GB" sz="2400" dirty="0">
                <a:solidFill>
                  <a:schemeClr val="tx1"/>
                </a:solidFill>
              </a:rPr>
              <a:t>How does it feel being in your group?</a:t>
            </a:r>
          </a:p>
          <a:p>
            <a:pPr>
              <a:lnSpc>
                <a:spcPct val="114000"/>
              </a:lnSpc>
            </a:pPr>
            <a:endParaRPr lang="en-GB" sz="2400" dirty="0">
              <a:solidFill>
                <a:schemeClr val="tx1"/>
              </a:solidFill>
            </a:endParaRPr>
          </a:p>
          <a:p>
            <a:pPr>
              <a:lnSpc>
                <a:spcPct val="114000"/>
              </a:lnSpc>
            </a:pPr>
            <a:r>
              <a:rPr lang="en-GB" sz="2400" dirty="0">
                <a:solidFill>
                  <a:schemeClr val="tx1"/>
                </a:solidFill>
                <a:latin typeface="Calibri"/>
                <a:ea typeface="Calibri"/>
                <a:cs typeface="Calibri"/>
              </a:rPr>
              <a:t>We</a:t>
            </a:r>
            <a:r>
              <a:rPr lang="en-GB" sz="2400" b="1" dirty="0">
                <a:solidFill>
                  <a:schemeClr val="tx1"/>
                </a:solidFill>
                <a:latin typeface="Calibri"/>
                <a:ea typeface="Calibri"/>
                <a:cs typeface="Calibri"/>
              </a:rPr>
              <a:t> </a:t>
            </a:r>
            <a:r>
              <a:rPr lang="en-GB" sz="2400" dirty="0">
                <a:solidFill>
                  <a:schemeClr val="tx1"/>
                </a:solidFill>
                <a:latin typeface="Calibri"/>
                <a:ea typeface="Calibri"/>
                <a:cs typeface="Calibri"/>
              </a:rPr>
              <a:t>all have the power to help others feel like they </a:t>
            </a:r>
            <a:r>
              <a:rPr lang="en-GB" sz="2400" b="1" dirty="0">
                <a:solidFill>
                  <a:schemeClr val="tx1"/>
                </a:solidFill>
                <a:latin typeface="Calibri"/>
                <a:ea typeface="Calibri"/>
                <a:cs typeface="Calibri"/>
              </a:rPr>
              <a:t>belong</a:t>
            </a:r>
            <a:r>
              <a:rPr lang="en-GB" sz="2400" dirty="0">
                <a:solidFill>
                  <a:schemeClr val="tx1"/>
                </a:solidFill>
                <a:latin typeface="Calibri"/>
                <a:ea typeface="Calibri"/>
                <a:cs typeface="Calibri"/>
              </a:rPr>
              <a:t> in our group.</a:t>
            </a:r>
            <a:endParaRPr lang="en-GB" sz="2400" dirty="0">
              <a:solidFill>
                <a:schemeClr val="tx1"/>
              </a:solidFill>
            </a:endParaRPr>
          </a:p>
          <a:p>
            <a:pPr>
              <a:lnSpc>
                <a:spcPct val="114000"/>
              </a:lnSpc>
            </a:pPr>
            <a:endParaRPr lang="en-GB" sz="2400" dirty="0">
              <a:solidFill>
                <a:schemeClr val="tx1"/>
              </a:solidFill>
              <a:latin typeface="Calibri"/>
              <a:ea typeface="Calibri"/>
              <a:cs typeface="Calibri"/>
            </a:endParaRPr>
          </a:p>
          <a:p>
            <a:pPr>
              <a:lnSpc>
                <a:spcPct val="114000"/>
              </a:lnSpc>
            </a:pPr>
            <a:r>
              <a:rPr lang="en-GB" sz="2400" dirty="0">
                <a:solidFill>
                  <a:schemeClr val="tx1"/>
                </a:solidFill>
                <a:latin typeface="Calibri"/>
                <a:ea typeface="Calibri"/>
                <a:cs typeface="Calibri"/>
              </a:rPr>
              <a:t>How would you welcome someone new?</a:t>
            </a:r>
          </a:p>
          <a:p>
            <a:pPr>
              <a:lnSpc>
                <a:spcPct val="114000"/>
              </a:lnSpc>
            </a:pPr>
            <a:endParaRPr lang="en-GB" sz="2400" dirty="0">
              <a:solidFill>
                <a:schemeClr val="tx1"/>
              </a:solidFill>
            </a:endParaRPr>
          </a:p>
          <a:p>
            <a:pPr>
              <a:lnSpc>
                <a:spcPct val="114000"/>
              </a:lnSpc>
            </a:pPr>
            <a:endParaRPr lang="en-GB" sz="2400" dirty="0">
              <a:solidFill>
                <a:schemeClr val="tx1"/>
              </a:solidFill>
            </a:endParaRPr>
          </a:p>
          <a:p>
            <a:pPr>
              <a:lnSpc>
                <a:spcPct val="114000"/>
              </a:lnSpc>
            </a:pPr>
            <a:endParaRPr lang="en-GB" sz="2400" dirty="0">
              <a:solidFill>
                <a:schemeClr val="tx1"/>
              </a:solidFill>
            </a:endParaRPr>
          </a:p>
          <a:p>
            <a:pPr>
              <a:lnSpc>
                <a:spcPct val="114000"/>
              </a:lnSpc>
            </a:pPr>
            <a:endParaRPr lang="en-GB" sz="2400" dirty="0">
              <a:solidFill>
                <a:schemeClr val="tx1"/>
              </a:solidFill>
            </a:endParaRPr>
          </a:p>
        </p:txBody>
      </p:sp>
      <p:sp>
        <p:nvSpPr>
          <p:cNvPr id="12" name="Title 4">
            <a:extLst>
              <a:ext uri="{FF2B5EF4-FFF2-40B4-BE49-F238E27FC236}">
                <a16:creationId xmlns:a16="http://schemas.microsoft.com/office/drawing/2014/main" id="{FFB98B98-EFF0-1882-1E57-FAE0CC0E4551}"/>
              </a:ext>
            </a:extLst>
          </p:cNvPr>
          <p:cNvSpPr>
            <a:spLocks noGrp="1"/>
          </p:cNvSpPr>
          <p:nvPr>
            <p:ph type="title"/>
          </p:nvPr>
        </p:nvSpPr>
        <p:spPr>
          <a:xfrm>
            <a:off x="1047749" y="327025"/>
            <a:ext cx="10096501" cy="949325"/>
          </a:xfrm>
        </p:spPr>
        <p:txBody>
          <a:bodyPr>
            <a:normAutofit/>
          </a:bodyPr>
          <a:lstStyle/>
          <a:p>
            <a:pPr algn="ctr"/>
            <a:r>
              <a:rPr lang="en-GB" sz="4000" b="1" dirty="0"/>
              <a:t>Time to think</a:t>
            </a:r>
          </a:p>
        </p:txBody>
      </p:sp>
    </p:spTree>
    <p:extLst>
      <p:ext uri="{BB962C8B-B14F-4D97-AF65-F5344CB8AC3E}">
        <p14:creationId xmlns:p14="http://schemas.microsoft.com/office/powerpoint/2010/main" val="15717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D40774EA-87EB-FFED-0F3C-5C0B71D075A1}"/>
            </a:ext>
          </a:extLst>
        </p:cNvPr>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33C677E4-FB9D-A81D-795D-D9B369A48645}"/>
              </a:ext>
            </a:extLst>
          </p:cNvPr>
          <p:cNvSpPr>
            <a:spLocks noGrp="1"/>
          </p:cNvSpPr>
          <p:nvPr>
            <p:ph idx="1"/>
          </p:nvPr>
        </p:nvSpPr>
        <p:spPr>
          <a:xfrm>
            <a:off x="1047748" y="1257300"/>
            <a:ext cx="10086977" cy="2905125"/>
          </a:xfrm>
          <a:ln w="12700">
            <a:noFill/>
          </a:ln>
        </p:spPr>
        <p:txBody>
          <a:bodyPr vert="horz" lIns="91440" tIns="45720" rIns="91440" bIns="45720" rtlCol="0" anchor="t">
            <a:normAutofit/>
          </a:bodyPr>
          <a:lstStyle/>
          <a:p>
            <a:pPr marL="0" indent="0">
              <a:lnSpc>
                <a:spcPct val="114000"/>
              </a:lnSpc>
              <a:buNone/>
            </a:pPr>
            <a:r>
              <a:rPr lang="en-GB" sz="2400" dirty="0"/>
              <a:t>Images reproduced under professional licence from </a:t>
            </a:r>
            <a:r>
              <a:rPr lang="en-GB" sz="2400" err="1"/>
              <a:t>Vecteezy</a:t>
            </a:r>
            <a:r>
              <a:rPr lang="en-GB" sz="2400" dirty="0"/>
              <a:t>.</a:t>
            </a:r>
            <a:endParaRPr lang="en-US"/>
          </a:p>
          <a:p>
            <a:pPr>
              <a:lnSpc>
                <a:spcPct val="114000"/>
              </a:lnSpc>
            </a:pPr>
            <a:endParaRPr lang="en-GB" sz="2400" dirty="0"/>
          </a:p>
          <a:p>
            <a:pPr>
              <a:lnSpc>
                <a:spcPct val="114000"/>
              </a:lnSpc>
            </a:pPr>
            <a:endParaRPr lang="en-GB" sz="2400" dirty="0"/>
          </a:p>
        </p:txBody>
      </p:sp>
      <p:sp>
        <p:nvSpPr>
          <p:cNvPr id="12" name="Title 4">
            <a:extLst>
              <a:ext uri="{FF2B5EF4-FFF2-40B4-BE49-F238E27FC236}">
                <a16:creationId xmlns:a16="http://schemas.microsoft.com/office/drawing/2014/main" id="{72D2035E-1E85-8E96-200D-4D8522FEFB72}"/>
              </a:ext>
            </a:extLst>
          </p:cNvPr>
          <p:cNvSpPr>
            <a:spLocks noGrp="1"/>
          </p:cNvSpPr>
          <p:nvPr>
            <p:ph type="title"/>
          </p:nvPr>
        </p:nvSpPr>
        <p:spPr>
          <a:xfrm>
            <a:off x="1047748" y="365125"/>
            <a:ext cx="10086977" cy="892175"/>
          </a:xfrm>
        </p:spPr>
        <p:txBody>
          <a:bodyPr>
            <a:normAutofit/>
          </a:bodyPr>
          <a:lstStyle/>
          <a:p>
            <a:pPr algn="ctr"/>
            <a:r>
              <a:rPr lang="en-GB" sz="4000" b="1" dirty="0"/>
              <a:t>Acknowledgements</a:t>
            </a:r>
          </a:p>
        </p:txBody>
      </p:sp>
    </p:spTree>
    <p:extLst>
      <p:ext uri="{BB962C8B-B14F-4D97-AF65-F5344CB8AC3E}">
        <p14:creationId xmlns:p14="http://schemas.microsoft.com/office/powerpoint/2010/main" val="367340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14608-1AF9-69B1-B90C-E79F07290064}"/>
            </a:ext>
          </a:extLst>
        </p:cNvPr>
        <p:cNvGrpSpPr/>
        <p:nvPr/>
      </p:nvGrpSpPr>
      <p:grpSpPr>
        <a:xfrm>
          <a:off x="0" y="0"/>
          <a:ext cx="0" cy="0"/>
          <a:chOff x="0" y="0"/>
          <a:chExt cx="0" cy="0"/>
        </a:xfrm>
      </p:grpSpPr>
      <p:sp>
        <p:nvSpPr>
          <p:cNvPr id="7" name="TextBox 1">
            <a:extLst>
              <a:ext uri="{FF2B5EF4-FFF2-40B4-BE49-F238E27FC236}">
                <a16:creationId xmlns:a16="http://schemas.microsoft.com/office/drawing/2014/main" id="{E445D250-E2DB-7828-2C31-A8AAFCD6A22B}"/>
              </a:ext>
            </a:extLst>
          </p:cNvPr>
          <p:cNvSpPr txBox="1"/>
          <p:nvPr/>
        </p:nvSpPr>
        <p:spPr>
          <a:xfrm>
            <a:off x="366324" y="837096"/>
            <a:ext cx="11461952" cy="5763413"/>
          </a:xfrm>
          <a:prstGeom prst="rect">
            <a:avLst/>
          </a:prstGeom>
          <a:noFill/>
          <a:ln w="12700">
            <a:noFill/>
          </a:ln>
        </p:spPr>
        <p:txBody>
          <a:bodyPr wrap="square" lIns="91440" tIns="45720" rIns="91440" bIns="45720" rtlCol="0" anchor="t">
            <a:noAutofit/>
          </a:bodyPr>
          <a:lstStyle/>
          <a:p>
            <a:pPr>
              <a:lnSpc>
                <a:spcPct val="114000"/>
              </a:lnSpc>
              <a:spcBef>
                <a:spcPts val="1000"/>
              </a:spcBef>
              <a:defRPr/>
            </a:pPr>
            <a:r>
              <a:rPr lang="en-GB" sz="1600" dirty="0">
                <a:solidFill>
                  <a:prstClr val="black"/>
                </a:solidFill>
              </a:rPr>
              <a:t>Invite children to bring in (with parental permission) symbols of belonging to a group in their community.</a:t>
            </a:r>
          </a:p>
          <a:p>
            <a:pPr fontAlgn="base">
              <a:lnSpc>
                <a:spcPct val="114000"/>
              </a:lnSpc>
            </a:pPr>
            <a:endParaRPr lang="en-GB" sz="1600" b="1" dirty="0">
              <a:solidFill>
                <a:prstClr val="black"/>
              </a:solidFill>
            </a:endParaRPr>
          </a:p>
          <a:p>
            <a:pPr>
              <a:lnSpc>
                <a:spcPct val="114000"/>
              </a:lnSpc>
            </a:pPr>
            <a:r>
              <a:rPr lang="en-GB" sz="1600" b="1" i="0" dirty="0">
                <a:solidFill>
                  <a:srgbClr val="000000"/>
                </a:solidFill>
                <a:effectLst/>
              </a:rPr>
              <a:t>Slide </a:t>
            </a:r>
            <a:r>
              <a:rPr lang="en-GB" sz="1600" b="1" dirty="0">
                <a:solidFill>
                  <a:srgbClr val="000000"/>
                </a:solidFill>
              </a:rPr>
              <a:t>9: </a:t>
            </a:r>
            <a:r>
              <a:rPr lang="en-GB" sz="1600" dirty="0">
                <a:solidFill>
                  <a:srgbClr val="000000"/>
                </a:solidFill>
                <a:ea typeface="Calibri"/>
                <a:cs typeface="Calibri"/>
              </a:rPr>
              <a:t>Ideally, replace this picture with one of your school, or go on to your school's website. Take the children for a walk around the inside of the school building. Look at the other classes and areas of school. What symbols and objects show that the school belongs to us? Look at images, logos and special objects. Who “lives” in this class? Which teacher is in this room? What is this room used for? How can we tell? What does the head teacher do? Take photographs of the 'belonging' clues you find.</a:t>
            </a:r>
            <a:endParaRPr lang="en-GB" sz="1600" dirty="0">
              <a:solidFill>
                <a:srgbClr val="1A1918"/>
              </a:solidFill>
            </a:endParaRPr>
          </a:p>
          <a:p>
            <a:pPr>
              <a:lnSpc>
                <a:spcPct val="114000"/>
              </a:lnSpc>
            </a:pPr>
            <a:endParaRPr lang="en-GB" sz="1600" dirty="0">
              <a:solidFill>
                <a:srgbClr val="000000"/>
              </a:solidFill>
            </a:endParaRPr>
          </a:p>
          <a:p>
            <a:pPr>
              <a:lnSpc>
                <a:spcPct val="114000"/>
              </a:lnSpc>
            </a:pPr>
            <a:r>
              <a:rPr lang="en-GB" sz="1600" b="1" dirty="0"/>
              <a:t>Slide 18:</a:t>
            </a:r>
            <a:r>
              <a:rPr lang="en-GB" sz="1600" dirty="0"/>
              <a:t> </a:t>
            </a:r>
            <a:r>
              <a:rPr lang="en-GB" sz="1600" dirty="0">
                <a:ea typeface="Calibri"/>
                <a:cs typeface="Calibri"/>
              </a:rPr>
              <a:t>The BBC bitesize video </a:t>
            </a:r>
            <a:r>
              <a:rPr lang="en-GB" sz="1600" dirty="0">
                <a:ea typeface="Calibri"/>
                <a:cs typeface="Calibri"/>
                <a:hlinkClick r:id="rId2"/>
              </a:rPr>
              <a:t>Why is it nice to belong to something? - BBC Bitesize</a:t>
            </a:r>
            <a:r>
              <a:rPr lang="en-GB" sz="1600" dirty="0">
                <a:ea typeface="Calibri"/>
                <a:cs typeface="Calibri"/>
              </a:rPr>
              <a:t> (bbc</a:t>
            </a:r>
            <a:r>
              <a:rPr lang="en-GB" sz="1600" dirty="0">
                <a:ea typeface="+mn-lt"/>
                <a:cs typeface="+mn-lt"/>
              </a:rPr>
              <a:t>.co.uk/bitesize/articles/</a:t>
            </a:r>
            <a:r>
              <a:rPr lang="en-GB" sz="1600" dirty="0" err="1">
                <a:ea typeface="+mn-lt"/>
                <a:cs typeface="+mn-lt"/>
              </a:rPr>
              <a:t>zqvtfdm</a:t>
            </a:r>
            <a:r>
              <a:rPr lang="en-GB" sz="1600" dirty="0">
                <a:ea typeface="+mn-lt"/>
                <a:cs typeface="+mn-lt"/>
              </a:rPr>
              <a:t>)</a:t>
            </a:r>
            <a:r>
              <a:rPr lang="en-GB" sz="1600" dirty="0">
                <a:ea typeface="Calibri"/>
                <a:cs typeface="Calibri"/>
              </a:rPr>
              <a:t> has a short explanation of belonging, using Christianity as an example of belonging to a faith group.</a:t>
            </a:r>
          </a:p>
          <a:p>
            <a:pPr algn="l">
              <a:lnSpc>
                <a:spcPct val="114000"/>
              </a:lnSpc>
            </a:pPr>
            <a:endParaRPr lang="en-GB" sz="1600" i="0" dirty="0">
              <a:solidFill>
                <a:srgbClr val="000000"/>
              </a:solidFill>
              <a:effectLst/>
              <a:ea typeface="Calibri" panose="020F0502020204030204" pitchFamily="34" charset="0"/>
              <a:cs typeface="Calibri" panose="020F0502020204030204" pitchFamily="34" charset="0"/>
            </a:endParaRPr>
          </a:p>
          <a:p>
            <a:pPr>
              <a:lnSpc>
                <a:spcPct val="114000"/>
              </a:lnSpc>
              <a:defRPr/>
            </a:pPr>
            <a:r>
              <a:rPr lang="en-GB" sz="1600" b="1" dirty="0">
                <a:solidFill>
                  <a:prstClr val="black"/>
                </a:solidFill>
                <a:ea typeface="Calibri"/>
                <a:cs typeface="Calibri"/>
              </a:rPr>
              <a:t>Slide 19:</a:t>
            </a:r>
            <a:r>
              <a:rPr lang="en-GB" sz="1600" dirty="0">
                <a:solidFill>
                  <a:prstClr val="black"/>
                </a:solidFill>
                <a:ea typeface="Calibri"/>
                <a:cs typeface="Calibri"/>
              </a:rPr>
              <a:t> Resources for adult led tasks:</a:t>
            </a:r>
          </a:p>
          <a:p>
            <a:pPr>
              <a:lnSpc>
                <a:spcPct val="114000"/>
              </a:lnSpc>
              <a:defRPr/>
            </a:pPr>
            <a:r>
              <a:rPr lang="en-GB" sz="1600" dirty="0">
                <a:solidFill>
                  <a:srgbClr val="1A1918"/>
                </a:solidFill>
                <a:ea typeface="Calibri"/>
                <a:cs typeface="Calibri"/>
                <a:hlinkClick r:id="rId3"/>
              </a:rPr>
              <a:t>https://www.booksatpress.co.uk/belongingandbelieving.html</a:t>
            </a:r>
            <a:r>
              <a:rPr lang="en-GB" sz="1600" dirty="0">
                <a:solidFill>
                  <a:srgbClr val="1A1918"/>
                </a:solidFill>
                <a:ea typeface="Calibri"/>
                <a:cs typeface="Calibri"/>
              </a:rPr>
              <a:t> The ‘Belonging and Believing’ series of books is especially written for Early Years. It introduces children and families from a range of religions/worldviews.</a:t>
            </a:r>
            <a:endParaRPr lang="en-GB" sz="1600" dirty="0">
              <a:solidFill>
                <a:prstClr val="black"/>
              </a:solidFill>
              <a:ea typeface="Calibri"/>
              <a:cs typeface="Calibri"/>
            </a:endParaRPr>
          </a:p>
          <a:p>
            <a:pPr>
              <a:lnSpc>
                <a:spcPct val="114000"/>
              </a:lnSpc>
              <a:defRPr/>
            </a:pPr>
            <a:r>
              <a:rPr lang="en-GB" sz="1600" dirty="0">
                <a:solidFill>
                  <a:srgbClr val="1A1918"/>
                </a:solidFill>
                <a:ea typeface="Calibri"/>
                <a:cs typeface="Calibri"/>
              </a:rPr>
              <a:t>Invite </a:t>
            </a:r>
            <a:r>
              <a:rPr lang="en-US" sz="1600" dirty="0">
                <a:solidFill>
                  <a:srgbClr val="1A1918"/>
                </a:solidFill>
                <a:ea typeface="Calibri"/>
                <a:cs typeface="Calibri"/>
              </a:rPr>
              <a:t>staff members to come and talk to children about their role in school e.g. the head teacher, the caretaker, office manager, a teacher from another year group. ‘Hot Seat’ a special person in school (children can prepare questions in advance).</a:t>
            </a:r>
          </a:p>
          <a:p>
            <a:pPr>
              <a:lnSpc>
                <a:spcPct val="114000"/>
              </a:lnSpc>
              <a:defRPr/>
            </a:pPr>
            <a:endParaRPr lang="en-GB" sz="1600" dirty="0">
              <a:solidFill>
                <a:prstClr val="black"/>
              </a:solidFill>
              <a:ea typeface="Calibri" panose="020F0502020204030204" pitchFamily="34" charset="0"/>
              <a:cs typeface="Calibri" panose="020F0502020204030204" pitchFamily="34" charset="0"/>
            </a:endParaRPr>
          </a:p>
          <a:p>
            <a:pPr>
              <a:lnSpc>
                <a:spcPct val="114000"/>
              </a:lnSpc>
              <a:defRPr/>
            </a:pPr>
            <a:r>
              <a:rPr lang="en-GB" sz="1600" b="1" dirty="0">
                <a:solidFill>
                  <a:prstClr val="black"/>
                </a:solidFill>
                <a:ea typeface="Calibri"/>
                <a:cs typeface="Calibri"/>
              </a:rPr>
              <a:t>Slide 20: </a:t>
            </a:r>
            <a:r>
              <a:rPr lang="en-GB" sz="1600" dirty="0">
                <a:solidFill>
                  <a:prstClr val="black"/>
                </a:solidFill>
                <a:ea typeface="Calibri"/>
                <a:cs typeface="Calibri"/>
              </a:rPr>
              <a:t>Resources for provision- based tasks:</a:t>
            </a:r>
          </a:p>
          <a:p>
            <a:pPr>
              <a:lnSpc>
                <a:spcPct val="114000"/>
              </a:lnSpc>
              <a:defRPr/>
            </a:pPr>
            <a:r>
              <a:rPr lang="en-US" sz="1600" dirty="0">
                <a:solidFill>
                  <a:srgbClr val="1A1918"/>
                </a:solidFill>
                <a:ea typeface="Calibri"/>
                <a:cs typeface="Calibri"/>
              </a:rPr>
              <a:t>Photographs of people who work in school and the local community </a:t>
            </a:r>
            <a:r>
              <a:rPr lang="en-US" sz="1600" dirty="0" err="1">
                <a:solidFill>
                  <a:srgbClr val="1A1918"/>
                </a:solidFill>
                <a:ea typeface="Calibri"/>
                <a:cs typeface="Calibri"/>
              </a:rPr>
              <a:t>e.g</a:t>
            </a:r>
            <a:r>
              <a:rPr lang="en-US" sz="1600" dirty="0">
                <a:solidFill>
                  <a:srgbClr val="1A1918"/>
                </a:solidFill>
                <a:ea typeface="Calibri"/>
                <a:cs typeface="Calibri"/>
              </a:rPr>
              <a:t> school staff, lollipop person, local PC, local shop etc.</a:t>
            </a:r>
            <a:endParaRPr lang="en-GB" sz="1600" dirty="0">
              <a:ea typeface="Calibri"/>
              <a:cs typeface="Calibri"/>
            </a:endParaRPr>
          </a:p>
          <a:p>
            <a:pPr>
              <a:lnSpc>
                <a:spcPct val="114000"/>
              </a:lnSpc>
              <a:defRPr/>
            </a:pPr>
            <a:r>
              <a:rPr lang="en-US" sz="1600" dirty="0">
                <a:solidFill>
                  <a:srgbClr val="1A1918"/>
                </a:solidFill>
                <a:ea typeface="Calibri"/>
                <a:cs typeface="Calibri"/>
              </a:rPr>
              <a:t>Badge templates</a:t>
            </a:r>
            <a:endParaRPr lang="en-US" sz="1600" dirty="0">
              <a:solidFill>
                <a:srgbClr val="1A1918"/>
              </a:solidFill>
              <a:ea typeface="Calibri" panose="020F0502020204030204" pitchFamily="34" charset="0"/>
              <a:cs typeface="Calibri" panose="020F0502020204030204" pitchFamily="34" charset="0"/>
            </a:endParaRPr>
          </a:p>
          <a:p>
            <a:pPr>
              <a:lnSpc>
                <a:spcPct val="114000"/>
              </a:lnSpc>
              <a:defRPr/>
            </a:pPr>
            <a:r>
              <a:rPr lang="en-US" sz="1600" dirty="0">
                <a:solidFill>
                  <a:srgbClr val="1A1918"/>
                </a:solidFill>
                <a:ea typeface="Calibri"/>
                <a:cs typeface="Calibri"/>
              </a:rPr>
              <a:t>Dressing up outfits and role play accessories – people in our community.</a:t>
            </a:r>
            <a:endParaRPr lang="en-US" sz="1600" dirty="0">
              <a:solidFill>
                <a:srgbClr val="1A1918"/>
              </a:solidFill>
              <a:ea typeface="Calibri" panose="020F0502020204030204" pitchFamily="34" charset="0"/>
              <a:cs typeface="Calibri" panose="020F0502020204030204" pitchFamily="34" charset="0"/>
            </a:endParaRPr>
          </a:p>
          <a:p>
            <a:pPr fontAlgn="base">
              <a:defRPr/>
            </a:pPr>
            <a:endParaRPr lang="en-GB"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defRPr/>
            </a:pPr>
            <a:endParaRPr lang="en-GB" sz="1600" b="1" dirty="0">
              <a:solidFill>
                <a:prstClr val="black"/>
              </a:solidFill>
              <a:latin typeface="Tenorite"/>
            </a:endParaRPr>
          </a:p>
          <a:p>
            <a:pPr>
              <a:lnSpc>
                <a:spcPct val="114000"/>
              </a:lnSpc>
              <a:spcBef>
                <a:spcPts val="1000"/>
              </a:spcBef>
              <a:defRPr/>
            </a:pPr>
            <a:endParaRPr lang="en-GB" sz="1600" i="1" dirty="0">
              <a:solidFill>
                <a:prstClr val="black"/>
              </a:solidFill>
              <a:latin typeface="Tenorite"/>
            </a:endParaRPr>
          </a:p>
        </p:txBody>
      </p:sp>
      <p:sp>
        <p:nvSpPr>
          <p:cNvPr id="5" name="Title 1">
            <a:extLst>
              <a:ext uri="{FF2B5EF4-FFF2-40B4-BE49-F238E27FC236}">
                <a16:creationId xmlns:a16="http://schemas.microsoft.com/office/drawing/2014/main" id="{B2FD9D70-11B1-AA0C-73B2-88484510C348}"/>
              </a:ext>
            </a:extLst>
          </p:cNvPr>
          <p:cNvSpPr>
            <a:spLocks noGrp="1"/>
          </p:cNvSpPr>
          <p:nvPr>
            <p:ph type="ctrTitle"/>
          </p:nvPr>
        </p:nvSpPr>
        <p:spPr>
          <a:xfrm>
            <a:off x="1073426" y="136526"/>
            <a:ext cx="10744200" cy="857388"/>
          </a:xfrm>
        </p:spPr>
        <p:txBody>
          <a:bodyPr anchor="ctr">
            <a:normAutofit/>
          </a:bodyPr>
          <a:lstStyle/>
          <a:p>
            <a:pPr algn="l"/>
            <a:r>
              <a:rPr lang="en-GB" sz="3600" b="1" dirty="0"/>
              <a:t>Resources to support this presentation</a:t>
            </a:r>
          </a:p>
        </p:txBody>
      </p:sp>
    </p:spTree>
    <p:extLst>
      <p:ext uri="{BB962C8B-B14F-4D97-AF65-F5344CB8AC3E}">
        <p14:creationId xmlns:p14="http://schemas.microsoft.com/office/powerpoint/2010/main" val="246640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E0F4E211-F19F-0C78-A689-9A982594EB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E67BF4-25D5-4E04-1DDC-FE3A512A072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22090" y="4248121"/>
            <a:ext cx="2022168" cy="2022168"/>
          </a:xfrm>
          <a:prstGeom prst="rect">
            <a:avLst/>
          </a:prstGeom>
        </p:spPr>
      </p:pic>
      <p:pic>
        <p:nvPicPr>
          <p:cNvPr id="4" name="Picture 3" descr="A family dancing and playing music together">
            <a:extLst>
              <a:ext uri="{FF2B5EF4-FFF2-40B4-BE49-F238E27FC236}">
                <a16:creationId xmlns:a16="http://schemas.microsoft.com/office/drawing/2014/main" id="{2718B7C8-4E37-9050-969D-00F1F5D5D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5310" y="1351117"/>
            <a:ext cx="5826760" cy="3708400"/>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7" name="TextBox 2">
            <a:extLst>
              <a:ext uri="{FF2B5EF4-FFF2-40B4-BE49-F238E27FC236}">
                <a16:creationId xmlns:a16="http://schemas.microsoft.com/office/drawing/2014/main" id="{BC18E941-382E-9E64-AAD6-FDD78F7F1FFB}"/>
              </a:ext>
            </a:extLst>
          </p:cNvPr>
          <p:cNvSpPr txBox="1"/>
          <p:nvPr/>
        </p:nvSpPr>
        <p:spPr>
          <a:xfrm>
            <a:off x="1073424" y="2082943"/>
            <a:ext cx="3806367" cy="2107096"/>
          </a:xfrm>
          <a:prstGeom prst="rect">
            <a:avLst/>
          </a:prstGeom>
          <a:noFill/>
          <a:ln w="12700">
            <a:noFill/>
          </a:ln>
        </p:spPr>
        <p:txBody>
          <a:bodyPr wrap="square" lIns="91440" tIns="45720" rIns="91440" bIns="45720" rtlCol="0" anchor="t">
            <a:noAutofit/>
          </a:bodyPr>
          <a:lstStyle/>
          <a:p>
            <a:pPr marL="0" marR="0" lvl="0" indent="0" defTabSz="914400" rtl="0" eaLnBrk="1" fontAlgn="auto" latinLnBrk="0" hangingPunct="1">
              <a:lnSpc>
                <a:spcPct val="114000"/>
              </a:lnSpc>
              <a:spcAft>
                <a:spcPts val="0"/>
              </a:spcAft>
              <a:buClrTx/>
              <a:buSzTx/>
              <a:buFont typeface="Arial" panose="020B0604020202020204" pitchFamily="34" charset="0"/>
              <a:buNone/>
              <a:tabLst/>
              <a:defRPr/>
            </a:pPr>
            <a:r>
              <a:rPr lang="en-GB" sz="2400" dirty="0">
                <a:solidFill>
                  <a:prstClr val="black"/>
                </a:solidFill>
                <a:latin typeface="Tenorite"/>
              </a:rPr>
              <a:t>Unit E4</a:t>
            </a:r>
          </a:p>
          <a:p>
            <a:pPr marL="0" marR="0" lvl="0" indent="0" defTabSz="914400" rtl="0" eaLnBrk="1" fontAlgn="auto" latinLnBrk="0" hangingPunct="1">
              <a:lnSpc>
                <a:spcPct val="114000"/>
              </a:lnSpc>
              <a:spcAft>
                <a:spcPts val="0"/>
              </a:spcAft>
              <a:buClrTx/>
              <a:buSzTx/>
              <a:buFont typeface="Arial" panose="020B0604020202020204" pitchFamily="34" charset="0"/>
              <a:buNone/>
              <a:tabLst/>
              <a:defRPr/>
            </a:pPr>
            <a:r>
              <a:rPr lang="en-GB" sz="2400" dirty="0">
                <a:solidFill>
                  <a:prstClr val="black"/>
                </a:solidFill>
                <a:latin typeface="Tenorite"/>
              </a:rPr>
              <a:t>Who belongs in my family </a:t>
            </a:r>
          </a:p>
          <a:p>
            <a:pPr marL="0" marR="0" lvl="0" indent="0" defTabSz="914400" rtl="0" eaLnBrk="1" fontAlgn="auto" latinLnBrk="0" hangingPunct="1">
              <a:lnSpc>
                <a:spcPct val="114000"/>
              </a:lnSpc>
              <a:spcAft>
                <a:spcPts val="0"/>
              </a:spcAft>
              <a:buClrTx/>
              <a:buSzTx/>
              <a:buFont typeface="Arial" panose="020B0604020202020204" pitchFamily="34" charset="0"/>
              <a:buNone/>
              <a:tabLst/>
              <a:defRPr/>
            </a:pPr>
            <a:r>
              <a:rPr lang="en-GB" sz="2400" dirty="0">
                <a:solidFill>
                  <a:prstClr val="black"/>
                </a:solidFill>
                <a:latin typeface="Tenorite"/>
              </a:rPr>
              <a:t>and community?</a:t>
            </a:r>
          </a:p>
          <a:p>
            <a:pPr marL="0" marR="0" lvl="0" indent="0" defTabSz="914400" rtl="0" eaLnBrk="1" fontAlgn="auto" latinLnBrk="0" hangingPunct="1">
              <a:lnSpc>
                <a:spcPct val="114000"/>
              </a:lnSpc>
              <a:spcAft>
                <a:spcPts val="0"/>
              </a:spcAft>
              <a:buClrTx/>
              <a:buSzTx/>
              <a:buFont typeface="Arial" panose="020B0604020202020204" pitchFamily="34" charset="0"/>
              <a:buNone/>
              <a:tabLst/>
              <a:defRPr/>
            </a:pPr>
            <a:r>
              <a:rPr lang="en-GB" sz="2400" dirty="0">
                <a:solidFill>
                  <a:prstClr val="black"/>
                </a:solidFill>
                <a:latin typeface="Tenorite"/>
              </a:rPr>
              <a:t>Presentation 3</a:t>
            </a:r>
          </a:p>
        </p:txBody>
      </p:sp>
      <p:sp>
        <p:nvSpPr>
          <p:cNvPr id="19" name="Title 2">
            <a:extLst>
              <a:ext uri="{FF2B5EF4-FFF2-40B4-BE49-F238E27FC236}">
                <a16:creationId xmlns:a16="http://schemas.microsoft.com/office/drawing/2014/main" id="{45F20273-E673-9875-9417-FD28E6652D0F}"/>
              </a:ext>
            </a:extLst>
          </p:cNvPr>
          <p:cNvSpPr>
            <a:spLocks noGrp="1"/>
          </p:cNvSpPr>
          <p:nvPr>
            <p:ph type="ctrTitle"/>
          </p:nvPr>
        </p:nvSpPr>
        <p:spPr>
          <a:xfrm>
            <a:off x="1073424" y="136525"/>
            <a:ext cx="10018646" cy="1034241"/>
          </a:xfrm>
        </p:spPr>
        <p:txBody>
          <a:bodyPr anchor="ctr">
            <a:noAutofit/>
          </a:bodyPr>
          <a:lstStyle/>
          <a:p>
            <a:r>
              <a:rPr lang="en-GB" sz="3600" b="1" dirty="0">
                <a:solidFill>
                  <a:srgbClr val="1A1918"/>
                </a:solidFill>
              </a:rPr>
              <a:t>What groups do we belong to?</a:t>
            </a:r>
            <a:endParaRPr lang="en-US" sz="3600" b="1" dirty="0">
              <a:solidFill>
                <a:srgbClr val="1A1918"/>
              </a:solidFill>
            </a:endParaRPr>
          </a:p>
        </p:txBody>
      </p:sp>
    </p:spTree>
    <p:extLst>
      <p:ext uri="{BB962C8B-B14F-4D97-AF65-F5344CB8AC3E}">
        <p14:creationId xmlns:p14="http://schemas.microsoft.com/office/powerpoint/2010/main" val="55274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345E3E85-A043-FAF2-711D-226D8247587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15052D-125D-C194-90B6-93D7ACCCB4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295" y="1290966"/>
            <a:ext cx="2556685" cy="2556685"/>
          </a:xfrm>
          <a:prstGeom prst="rect">
            <a:avLst/>
          </a:prstGeom>
        </p:spPr>
      </p:pic>
      <p:sp>
        <p:nvSpPr>
          <p:cNvPr id="3" name="TextBox 3">
            <a:extLst>
              <a:ext uri="{FF2B5EF4-FFF2-40B4-BE49-F238E27FC236}">
                <a16:creationId xmlns:a16="http://schemas.microsoft.com/office/drawing/2014/main" id="{D6EE8A68-0647-630C-8EE0-C6F920904577}"/>
              </a:ext>
            </a:extLst>
          </p:cNvPr>
          <p:cNvSpPr txBox="1"/>
          <p:nvPr/>
        </p:nvSpPr>
        <p:spPr>
          <a:xfrm>
            <a:off x="3916018" y="3428999"/>
            <a:ext cx="7205868" cy="1649362"/>
          </a:xfrm>
          <a:prstGeom prst="rect">
            <a:avLst/>
          </a:prstGeom>
          <a:solidFill>
            <a:srgbClr val="FCEEB2"/>
          </a:solidFill>
        </p:spPr>
        <p:txBody>
          <a:bodyPr wrap="square" lIns="91440" tIns="45720" rIns="91440" bIns="45720" anchor="t">
            <a:spAutoFit/>
          </a:bodyPr>
          <a:lstStyle/>
          <a:p>
            <a:pPr>
              <a:lnSpc>
                <a:spcPct val="114000"/>
              </a:lnSpc>
            </a:pPr>
            <a:r>
              <a:rPr lang="en-GB" b="1" kern="0" dirty="0">
                <a:effectLst/>
                <a:latin typeface="Tenorite" panose="00000500000000000000" pitchFamily="2" charset="0"/>
                <a:ea typeface="Calibri" panose="020F0502020204030204" pitchFamily="34" charset="0"/>
                <a:cs typeface="Times New Roman" panose="02020603050405020304" pitchFamily="18" charset="0"/>
              </a:rPr>
              <a:t>How this presentation links to the pathway:</a:t>
            </a:r>
          </a:p>
          <a:p>
            <a:pPr>
              <a:lnSpc>
                <a:spcPct val="114000"/>
              </a:lnSpc>
            </a:pPr>
            <a:r>
              <a:rPr lang="en-GB" kern="0" dirty="0">
                <a:latin typeface="Tenorite"/>
                <a:ea typeface="Calibri"/>
                <a:cs typeface="Times New Roman"/>
              </a:rPr>
              <a:t>In this presentation, children think about how they belong to different groups in our community. These might be school, sports, creative or religious groups. They explore how they can be part of different groups and how belonging to a group makes them feel.</a:t>
            </a:r>
            <a:endParaRPr lang="en-GB" kern="0" dirty="0">
              <a:latin typeface="Tenorite" panose="00000500000000000000" pitchFamily="2" charset="0"/>
              <a:ea typeface="Calibri" panose="020F0502020204030204" pitchFamily="34" charset="0"/>
              <a:cs typeface="Times New Roman" panose="02020603050405020304" pitchFamily="18" charset="0"/>
            </a:endParaRPr>
          </a:p>
        </p:txBody>
      </p:sp>
      <p:sp>
        <p:nvSpPr>
          <p:cNvPr id="7" name="TextBox 2">
            <a:extLst>
              <a:ext uri="{FF2B5EF4-FFF2-40B4-BE49-F238E27FC236}">
                <a16:creationId xmlns:a16="http://schemas.microsoft.com/office/drawing/2014/main" id="{79857C9C-CCC2-06E9-8C9B-AC67CE574706}"/>
              </a:ext>
            </a:extLst>
          </p:cNvPr>
          <p:cNvSpPr txBox="1"/>
          <p:nvPr/>
        </p:nvSpPr>
        <p:spPr>
          <a:xfrm>
            <a:off x="3916018" y="1097280"/>
            <a:ext cx="7205868" cy="2331719"/>
          </a:xfrm>
          <a:prstGeom prst="rect">
            <a:avLst/>
          </a:prstGeom>
          <a:noFill/>
          <a:ln w="12700">
            <a:noFill/>
          </a:ln>
        </p:spPr>
        <p:txBody>
          <a:bodyPr wrap="square" lIns="91440" tIns="45720" rIns="91440" bIns="45720" rtlCol="0" anchor="t">
            <a:noAutofit/>
          </a:bodyPr>
          <a:lstStyle/>
          <a:p>
            <a:pPr>
              <a:lnSpc>
                <a:spcPct val="114000"/>
              </a:lnSpc>
            </a:pPr>
            <a:r>
              <a:rPr lang="en-GB" b="1" kern="0" dirty="0">
                <a:effectLst/>
                <a:latin typeface="Tenorite" panose="00000500000000000000" pitchFamily="2" charset="0"/>
                <a:ea typeface="Calibri" panose="020F0502020204030204" pitchFamily="34" charset="0"/>
                <a:cs typeface="Times New Roman" panose="02020603050405020304" pitchFamily="18" charset="0"/>
              </a:rPr>
              <a:t>Early Years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4000"/>
              </a:lnSpc>
            </a:pPr>
            <a:r>
              <a:rPr lang="en-GB" kern="0" dirty="0">
                <a:effectLst/>
                <a:latin typeface="Tenorite"/>
                <a:ea typeface="Calibri"/>
                <a:cs typeface="Times New Roman"/>
              </a:rPr>
              <a:t>Through exploring what is meant by a </a:t>
            </a:r>
            <a:r>
              <a:rPr lang="en-GB" b="1" kern="0" dirty="0">
                <a:effectLst/>
                <a:latin typeface="Tenorite"/>
                <a:ea typeface="Calibri"/>
                <a:cs typeface="Times New Roman"/>
              </a:rPr>
              <a:t>Personal Journey</a:t>
            </a:r>
            <a:r>
              <a:rPr lang="en-GB" kern="0" dirty="0">
                <a:effectLst/>
                <a:latin typeface="Tenorite"/>
                <a:ea typeface="Calibri"/>
                <a:cs typeface="Times New Roman"/>
              </a:rPr>
              <a:t>, </a:t>
            </a:r>
            <a:r>
              <a:rPr lang="en-GB" kern="0" dirty="0">
                <a:latin typeface="Tenorite"/>
                <a:ea typeface="Calibri"/>
                <a:cs typeface="Times New Roman"/>
              </a:rPr>
              <a:t>children will</a:t>
            </a:r>
            <a:r>
              <a:rPr lang="en-GB" kern="0" dirty="0">
                <a:effectLst/>
                <a:latin typeface="Tenorite"/>
                <a:ea typeface="Calibri"/>
                <a:cs typeface="Times New Roman"/>
              </a:rPr>
              <a:t> learn that:</a:t>
            </a:r>
            <a:endParaRPr lang="en-GB" kern="100" dirty="0">
              <a:effectLst/>
              <a:latin typeface="Tenorite"/>
              <a:ea typeface="Calibri"/>
              <a:cs typeface="Times New Roman"/>
            </a:endParaRPr>
          </a:p>
          <a:p>
            <a:pPr marL="342900" lvl="0" indent="-342900">
              <a:lnSpc>
                <a:spcPct val="114000"/>
              </a:lnSpc>
              <a:buFont typeface="Symbol" panose="05050102010706020507" pitchFamily="18" charset="2"/>
              <a:buChar char=""/>
            </a:pPr>
            <a:r>
              <a:rPr lang="en-GB" kern="0" dirty="0">
                <a:effectLst/>
                <a:latin typeface="Tenorite" panose="00000500000000000000" pitchFamily="2" charset="0"/>
                <a:ea typeface="Calibri" panose="020F0502020204030204" pitchFamily="34" charset="0"/>
                <a:cs typeface="Times New Roman" panose="02020603050405020304" pitchFamily="18" charset="0"/>
              </a:rPr>
              <a:t>People in their family and community may have had important or life-changing experiences and encounters.</a:t>
            </a:r>
          </a:p>
          <a:p>
            <a:pPr marL="342900" lvl="0" indent="-342900">
              <a:lnSpc>
                <a:spcPct val="114000"/>
              </a:lnSpc>
              <a:buFont typeface="Symbol" panose="05050102010706020507" pitchFamily="18" charset="2"/>
              <a:buChar char=""/>
            </a:pPr>
            <a:r>
              <a:rPr lang="en-GB" kern="100" dirty="0">
                <a:effectLst/>
                <a:latin typeface="Aptos" panose="020B0004020202020204" pitchFamily="34" charset="0"/>
                <a:ea typeface="Aptos" panose="020B0004020202020204" pitchFamily="34" charset="0"/>
                <a:cs typeface="Times New Roman" panose="02020603050405020304" pitchFamily="18" charset="0"/>
              </a:rPr>
              <a:t>Some people have amazing, puzzling or mysterious experiences that make them ask big questions about life. </a:t>
            </a:r>
          </a:p>
        </p:txBody>
      </p:sp>
      <p:sp>
        <p:nvSpPr>
          <p:cNvPr id="16" name="Title 3">
            <a:extLst>
              <a:ext uri="{FF2B5EF4-FFF2-40B4-BE49-F238E27FC236}">
                <a16:creationId xmlns:a16="http://schemas.microsoft.com/office/drawing/2014/main" id="{53627B1B-CC33-CBA0-9511-EBFA38B7C2E9}"/>
              </a:ext>
            </a:extLst>
          </p:cNvPr>
          <p:cNvSpPr>
            <a:spLocks noGrp="1"/>
          </p:cNvSpPr>
          <p:nvPr>
            <p:ph type="ctrTitle"/>
          </p:nvPr>
        </p:nvSpPr>
        <p:spPr>
          <a:xfrm>
            <a:off x="3916018" y="271890"/>
            <a:ext cx="7205868" cy="715618"/>
          </a:xfrm>
        </p:spPr>
        <p:txBody>
          <a:bodyPr anchor="ctr">
            <a:normAutofit/>
          </a:bodyPr>
          <a:lstStyle/>
          <a:p>
            <a:pPr algn="l"/>
            <a:r>
              <a:rPr lang="en-GB" sz="2400" b="1" dirty="0"/>
              <a:t>Pathway 4: Personal Journey</a:t>
            </a:r>
          </a:p>
        </p:txBody>
      </p:sp>
    </p:spTree>
    <p:extLst>
      <p:ext uri="{BB962C8B-B14F-4D97-AF65-F5344CB8AC3E}">
        <p14:creationId xmlns:p14="http://schemas.microsoft.com/office/powerpoint/2010/main" val="161992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3D2B7973-BA2F-510C-B90B-12E4018EA47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8C9DB94-5116-7C2E-E9D9-9301A5151AC6}"/>
              </a:ext>
            </a:extLst>
          </p:cNvPr>
          <p:cNvSpPr/>
          <p:nvPr/>
        </p:nvSpPr>
        <p:spPr>
          <a:xfrm>
            <a:off x="1071557" y="3443748"/>
            <a:ext cx="10048875"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13999"/>
              </a:lnSpc>
            </a:pPr>
            <a:r>
              <a:rPr lang="en-GB" sz="3600" dirty="0">
                <a:solidFill>
                  <a:srgbClr val="1A1918"/>
                </a:solidFill>
                <a:latin typeface="Calibri"/>
                <a:ea typeface="+mn-lt"/>
                <a:cs typeface="+mn-lt"/>
              </a:rPr>
              <a:t>Explore faith groups that they and others belong to</a:t>
            </a:r>
            <a:endParaRPr lang="en-GB" sz="3600" dirty="0">
              <a:solidFill>
                <a:srgbClr val="1A1918"/>
              </a:solidFill>
              <a:latin typeface="Calibri"/>
              <a:ea typeface="Calibri"/>
              <a:cs typeface="Calibri"/>
            </a:endParaRPr>
          </a:p>
        </p:txBody>
      </p:sp>
      <p:sp>
        <p:nvSpPr>
          <p:cNvPr id="4" name="Rectangle: Rounded Corners 3">
            <a:extLst>
              <a:ext uri="{FF2B5EF4-FFF2-40B4-BE49-F238E27FC236}">
                <a16:creationId xmlns:a16="http://schemas.microsoft.com/office/drawing/2014/main" id="{3A522EED-0997-E977-EDC9-121B1B74909E}"/>
              </a:ext>
            </a:extLst>
          </p:cNvPr>
          <p:cNvSpPr/>
          <p:nvPr/>
        </p:nvSpPr>
        <p:spPr>
          <a:xfrm>
            <a:off x="1071558" y="1432130"/>
            <a:ext cx="10048875"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113999"/>
              </a:lnSpc>
            </a:pPr>
            <a:r>
              <a:rPr lang="en-GB" sz="3600" dirty="0">
                <a:solidFill>
                  <a:srgbClr val="1A1918"/>
                </a:solidFill>
                <a:latin typeface="Calibri"/>
                <a:ea typeface="+mn-lt"/>
                <a:cs typeface="+mn-lt"/>
              </a:rPr>
              <a:t>Talk about the groups they belong to such as a family, class, school or team</a:t>
            </a:r>
            <a:endParaRPr lang="en-GB" sz="3600" dirty="0">
              <a:solidFill>
                <a:srgbClr val="1A1918"/>
              </a:solidFill>
              <a:latin typeface="Calibri"/>
            </a:endParaRPr>
          </a:p>
        </p:txBody>
      </p:sp>
      <p:sp>
        <p:nvSpPr>
          <p:cNvPr id="12" name="Title 4">
            <a:extLst>
              <a:ext uri="{FF2B5EF4-FFF2-40B4-BE49-F238E27FC236}">
                <a16:creationId xmlns:a16="http://schemas.microsoft.com/office/drawing/2014/main" id="{7B2F92B5-630F-97B0-B515-CCF6591A2593}"/>
              </a:ext>
            </a:extLst>
          </p:cNvPr>
          <p:cNvSpPr>
            <a:spLocks noGrp="1"/>
          </p:cNvSpPr>
          <p:nvPr>
            <p:ph type="title"/>
          </p:nvPr>
        </p:nvSpPr>
        <p:spPr>
          <a:xfrm>
            <a:off x="1071559" y="327025"/>
            <a:ext cx="10048875" cy="844550"/>
          </a:xfrm>
        </p:spPr>
        <p:txBody>
          <a:bodyPr>
            <a:normAutofit/>
          </a:bodyPr>
          <a:lstStyle/>
          <a:p>
            <a:pPr algn="ctr"/>
            <a:r>
              <a:rPr lang="en-GB" sz="4000" b="1" dirty="0"/>
              <a:t>Learning objectives</a:t>
            </a:r>
          </a:p>
        </p:txBody>
      </p:sp>
    </p:spTree>
    <p:extLst>
      <p:ext uri="{BB962C8B-B14F-4D97-AF65-F5344CB8AC3E}">
        <p14:creationId xmlns:p14="http://schemas.microsoft.com/office/powerpoint/2010/main" val="385893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EF7FA6FE-4CC7-5E51-9001-CB885F3C8C8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C8377E9-16FE-F442-EDC7-26E308B231DD}"/>
              </a:ext>
            </a:extLst>
          </p:cNvPr>
          <p:cNvSpPr/>
          <p:nvPr/>
        </p:nvSpPr>
        <p:spPr>
          <a:xfrm>
            <a:off x="5400368" y="3706812"/>
            <a:ext cx="5695950"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lnSpc>
                <a:spcPct val="114000"/>
              </a:lnSpc>
            </a:pPr>
            <a:r>
              <a:rPr lang="en-GB" sz="2400" dirty="0">
                <a:solidFill>
                  <a:schemeClr val="tx1"/>
                </a:solidFill>
              </a:rPr>
              <a:t>something people do or have</a:t>
            </a:r>
          </a:p>
          <a:p>
            <a:pPr algn="ctr">
              <a:lnSpc>
                <a:spcPct val="114000"/>
              </a:lnSpc>
            </a:pPr>
            <a:r>
              <a:rPr lang="en-GB" sz="2400" dirty="0">
                <a:solidFill>
                  <a:schemeClr val="tx1"/>
                </a:solidFill>
              </a:rPr>
              <a:t>that is the same</a:t>
            </a:r>
          </a:p>
        </p:txBody>
      </p:sp>
      <p:sp>
        <p:nvSpPr>
          <p:cNvPr id="6" name="Rectangle: Rounded Corners 5">
            <a:extLst>
              <a:ext uri="{FF2B5EF4-FFF2-40B4-BE49-F238E27FC236}">
                <a16:creationId xmlns:a16="http://schemas.microsoft.com/office/drawing/2014/main" id="{C57635A3-58F8-649F-C2D9-E37D4CD4388C}"/>
              </a:ext>
            </a:extLst>
          </p:cNvPr>
          <p:cNvSpPr/>
          <p:nvPr/>
        </p:nvSpPr>
        <p:spPr>
          <a:xfrm>
            <a:off x="1076018" y="3706812"/>
            <a:ext cx="3638550"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lnSpc>
                <a:spcPct val="114000"/>
              </a:lnSpc>
            </a:pPr>
            <a:r>
              <a:rPr lang="en-GB" sz="2400" dirty="0">
                <a:solidFill>
                  <a:schemeClr val="tx1"/>
                </a:solidFill>
              </a:rPr>
              <a:t>in common</a:t>
            </a:r>
          </a:p>
        </p:txBody>
      </p:sp>
      <p:sp>
        <p:nvSpPr>
          <p:cNvPr id="2" name="Rectangle: Rounded Corners 1">
            <a:extLst>
              <a:ext uri="{FF2B5EF4-FFF2-40B4-BE49-F238E27FC236}">
                <a16:creationId xmlns:a16="http://schemas.microsoft.com/office/drawing/2014/main" id="{68CC3687-9EE7-1D03-4ABA-FB632C612322}"/>
              </a:ext>
            </a:extLst>
          </p:cNvPr>
          <p:cNvSpPr/>
          <p:nvPr/>
        </p:nvSpPr>
        <p:spPr>
          <a:xfrm>
            <a:off x="5400368" y="1943100"/>
            <a:ext cx="5695950"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lnSpc>
                <a:spcPct val="114000"/>
              </a:lnSpc>
            </a:pPr>
            <a:r>
              <a:rPr lang="en-GB" sz="2400" dirty="0"/>
              <a:t>feel like we're in the right place</a:t>
            </a:r>
          </a:p>
        </p:txBody>
      </p:sp>
      <p:sp>
        <p:nvSpPr>
          <p:cNvPr id="7" name="Rectangle: Rounded Corners 6">
            <a:extLst>
              <a:ext uri="{FF2B5EF4-FFF2-40B4-BE49-F238E27FC236}">
                <a16:creationId xmlns:a16="http://schemas.microsoft.com/office/drawing/2014/main" id="{152455A2-DF44-D86E-1593-F7559B43742B}"/>
              </a:ext>
            </a:extLst>
          </p:cNvPr>
          <p:cNvSpPr/>
          <p:nvPr/>
        </p:nvSpPr>
        <p:spPr>
          <a:xfrm>
            <a:off x="1049984" y="1932940"/>
            <a:ext cx="3638549" cy="1485900"/>
          </a:xfrm>
          <a:prstGeom prst="roundRect">
            <a:avLst/>
          </a:prstGeom>
          <a:solidFill>
            <a:srgbClr val="FFFFFF"/>
          </a:solidFill>
          <a:ln w="12700">
            <a:solidFill>
              <a:srgbClr val="989A2A"/>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lnSpc>
                <a:spcPct val="113999"/>
              </a:lnSpc>
            </a:pPr>
            <a:r>
              <a:rPr lang="en-GB" sz="2400" dirty="0">
                <a:solidFill>
                  <a:schemeClr val="tx1"/>
                </a:solidFill>
              </a:rPr>
              <a:t>belong</a:t>
            </a:r>
            <a:endParaRPr lang="en-US" dirty="0">
              <a:solidFill>
                <a:schemeClr val="tx1"/>
              </a:solidFill>
            </a:endParaRPr>
          </a:p>
        </p:txBody>
      </p:sp>
      <p:sp>
        <p:nvSpPr>
          <p:cNvPr id="12" name="Title 4">
            <a:extLst>
              <a:ext uri="{FF2B5EF4-FFF2-40B4-BE49-F238E27FC236}">
                <a16:creationId xmlns:a16="http://schemas.microsoft.com/office/drawing/2014/main" id="{9EC8DE03-6D1A-ABE2-6FBB-A63FB7695B2E}"/>
              </a:ext>
            </a:extLst>
          </p:cNvPr>
          <p:cNvSpPr>
            <a:spLocks noGrp="1"/>
          </p:cNvSpPr>
          <p:nvPr>
            <p:ph type="title"/>
          </p:nvPr>
        </p:nvSpPr>
        <p:spPr>
          <a:xfrm>
            <a:off x="838200" y="365126"/>
            <a:ext cx="10515600" cy="844550"/>
          </a:xfrm>
        </p:spPr>
        <p:txBody>
          <a:bodyPr>
            <a:normAutofit/>
          </a:bodyPr>
          <a:lstStyle/>
          <a:p>
            <a:pPr algn="ctr"/>
            <a:r>
              <a:rPr lang="en-GB" sz="4000" b="1" dirty="0"/>
              <a:t>Key words</a:t>
            </a:r>
          </a:p>
        </p:txBody>
      </p:sp>
    </p:spTree>
    <p:extLst>
      <p:ext uri="{BB962C8B-B14F-4D97-AF65-F5344CB8AC3E}">
        <p14:creationId xmlns:p14="http://schemas.microsoft.com/office/powerpoint/2010/main" val="63703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489E6AA-83D7-4271-8333-F45E0DED9CAC}"/>
            </a:ext>
          </a:extLst>
        </p:cNvPr>
        <p:cNvGrpSpPr/>
        <p:nvPr/>
      </p:nvGrpSpPr>
      <p:grpSpPr>
        <a:xfrm>
          <a:off x="0" y="0"/>
          <a:ext cx="0" cy="0"/>
          <a:chOff x="0" y="0"/>
          <a:chExt cx="0" cy="0"/>
        </a:xfrm>
      </p:grpSpPr>
      <p:graphicFrame>
        <p:nvGraphicFramePr>
          <p:cNvPr id="2" name="Diagram 1" descr="pyramid showing hierarchy of family, friends, and other people">
            <a:extLst>
              <a:ext uri="{FF2B5EF4-FFF2-40B4-BE49-F238E27FC236}">
                <a16:creationId xmlns:a16="http://schemas.microsoft.com/office/drawing/2014/main" id="{D9561175-EEB5-1937-CD99-87F976FFFACD}"/>
              </a:ext>
            </a:extLst>
          </p:cNvPr>
          <p:cNvGraphicFramePr/>
          <p:nvPr>
            <p:extLst>
              <p:ext uri="{D42A27DB-BD31-4B8C-83A1-F6EECF244321}">
                <p14:modId xmlns:p14="http://schemas.microsoft.com/office/powerpoint/2010/main" val="2684315663"/>
              </p:ext>
            </p:extLst>
          </p:nvPr>
        </p:nvGraphicFramePr>
        <p:xfrm>
          <a:off x="1943653" y="1081157"/>
          <a:ext cx="8293650" cy="5225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
            <a:extLst>
              <a:ext uri="{FF2B5EF4-FFF2-40B4-BE49-F238E27FC236}">
                <a16:creationId xmlns:a16="http://schemas.microsoft.com/office/drawing/2014/main" id="{8E059CFE-B0C1-C972-8F62-0F7AF669D293}"/>
              </a:ext>
            </a:extLst>
          </p:cNvPr>
          <p:cNvSpPr>
            <a:spLocks noGrp="1"/>
          </p:cNvSpPr>
          <p:nvPr>
            <p:ph idx="1"/>
          </p:nvPr>
        </p:nvSpPr>
        <p:spPr>
          <a:xfrm>
            <a:off x="1036092" y="827607"/>
            <a:ext cx="3644064" cy="1129378"/>
          </a:xfrm>
          <a:ln w="12700">
            <a:solidFill>
              <a:srgbClr val="989A2A"/>
            </a:solidFill>
          </a:ln>
        </p:spPr>
        <p:txBody>
          <a:bodyPr vert="horz" lIns="91440" tIns="45720" rIns="91440" bIns="45720" rtlCol="0" anchor="t">
            <a:normAutofit/>
          </a:bodyPr>
          <a:lstStyle/>
          <a:p>
            <a:pPr marL="0" indent="0">
              <a:lnSpc>
                <a:spcPct val="114000"/>
              </a:lnSpc>
              <a:spcBef>
                <a:spcPts val="0"/>
              </a:spcBef>
              <a:buNone/>
            </a:pPr>
            <a:r>
              <a:rPr lang="en-GB" sz="2400" dirty="0"/>
              <a:t>Think of a person for each part of the triangle. </a:t>
            </a:r>
          </a:p>
          <a:p>
            <a:pPr marL="0" indent="0">
              <a:lnSpc>
                <a:spcPct val="114000"/>
              </a:lnSpc>
              <a:spcBef>
                <a:spcPts val="0"/>
              </a:spcBef>
              <a:buNone/>
            </a:pPr>
            <a:endParaRPr lang="en-GB" sz="2400" dirty="0"/>
          </a:p>
        </p:txBody>
      </p:sp>
      <p:sp>
        <p:nvSpPr>
          <p:cNvPr id="12" name="Title 4">
            <a:extLst>
              <a:ext uri="{FF2B5EF4-FFF2-40B4-BE49-F238E27FC236}">
                <a16:creationId xmlns:a16="http://schemas.microsoft.com/office/drawing/2014/main" id="{19CAB7F2-4405-694C-1490-894EC104E29F}"/>
              </a:ext>
            </a:extLst>
          </p:cNvPr>
          <p:cNvSpPr>
            <a:spLocks noGrp="1"/>
          </p:cNvSpPr>
          <p:nvPr>
            <p:ph type="title"/>
          </p:nvPr>
        </p:nvSpPr>
        <p:spPr>
          <a:xfrm>
            <a:off x="1047135" y="99655"/>
            <a:ext cx="10097729" cy="1129378"/>
          </a:xfrm>
        </p:spPr>
        <p:txBody>
          <a:bodyPr>
            <a:normAutofit/>
          </a:bodyPr>
          <a:lstStyle/>
          <a:p>
            <a:pPr algn="ctr"/>
            <a:r>
              <a:rPr lang="en-GB" sz="2400" b="1" dirty="0"/>
              <a:t>Recap:</a:t>
            </a:r>
            <a:br>
              <a:rPr lang="en-GB" sz="4000" b="1" dirty="0"/>
            </a:br>
            <a:r>
              <a:rPr lang="en-GB" sz="4000" b="1" dirty="0"/>
              <a:t>Families</a:t>
            </a:r>
          </a:p>
        </p:txBody>
      </p:sp>
    </p:spTree>
    <p:extLst>
      <p:ext uri="{BB962C8B-B14F-4D97-AF65-F5344CB8AC3E}">
        <p14:creationId xmlns:p14="http://schemas.microsoft.com/office/powerpoint/2010/main" val="401393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0D1"/>
        </a:solidFill>
        <a:effectLst/>
      </p:bgPr>
    </p:bg>
    <p:spTree>
      <p:nvGrpSpPr>
        <p:cNvPr id="1" name="">
          <a:extLst>
            <a:ext uri="{FF2B5EF4-FFF2-40B4-BE49-F238E27FC236}">
              <a16:creationId xmlns:a16="http://schemas.microsoft.com/office/drawing/2014/main" id="{1489E6AA-83D7-4271-8333-F45E0DED9CAC}"/>
            </a:ext>
          </a:extLst>
        </p:cNvPr>
        <p:cNvGrpSpPr/>
        <p:nvPr/>
      </p:nvGrpSpPr>
      <p:grpSpPr>
        <a:xfrm>
          <a:off x="0" y="0"/>
          <a:ext cx="0" cy="0"/>
          <a:chOff x="0" y="0"/>
          <a:chExt cx="0" cy="0"/>
        </a:xfrm>
      </p:grpSpPr>
      <p:pic>
        <p:nvPicPr>
          <p:cNvPr id="2" name="Picture 1" descr="a cheerful room with books, toys, table and a door; bunting and a shining sun">
            <a:extLst>
              <a:ext uri="{FF2B5EF4-FFF2-40B4-BE49-F238E27FC236}">
                <a16:creationId xmlns:a16="http://schemas.microsoft.com/office/drawing/2014/main" id="{306CC5E5-7BFD-31E8-9C18-58DBB802D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2991" y="2710956"/>
            <a:ext cx="6366015" cy="3590022"/>
          </a:xfrm>
          <a:prstGeom prst="roundRect">
            <a:avLst>
              <a:gd name="adj" fmla="val 8594"/>
            </a:avLst>
          </a:prstGeom>
          <a:solidFill>
            <a:srgbClr val="FFFFFF">
              <a:shade val="85000"/>
            </a:srgbClr>
          </a:solidFill>
          <a:ln>
            <a:noFill/>
          </a:ln>
          <a:effectLst>
            <a:reflection blurRad="12700" stA="0" endPos="28000" dir="5400000" sy="-100000" algn="bl" rotWithShape="0"/>
          </a:effectLst>
        </p:spPr>
      </p:pic>
      <p:sp>
        <p:nvSpPr>
          <p:cNvPr id="13" name="Content Placeholder 1">
            <a:extLst>
              <a:ext uri="{FF2B5EF4-FFF2-40B4-BE49-F238E27FC236}">
                <a16:creationId xmlns:a16="http://schemas.microsoft.com/office/drawing/2014/main" id="{8E059CFE-B0C1-C972-8F62-0F7AF669D293}"/>
              </a:ext>
            </a:extLst>
          </p:cNvPr>
          <p:cNvSpPr>
            <a:spLocks noGrp="1"/>
          </p:cNvSpPr>
          <p:nvPr>
            <p:ph idx="1"/>
          </p:nvPr>
        </p:nvSpPr>
        <p:spPr>
          <a:xfrm>
            <a:off x="1047135" y="1290485"/>
            <a:ext cx="10097729" cy="961102"/>
          </a:xfrm>
          <a:ln>
            <a:noFill/>
          </a:ln>
        </p:spPr>
        <p:txBody>
          <a:bodyPr vert="horz" lIns="91440" tIns="45720" rIns="91440" bIns="45720" rtlCol="0" anchor="t">
            <a:noAutofit/>
          </a:bodyPr>
          <a:lstStyle/>
          <a:p>
            <a:pPr marL="0" indent="0">
              <a:lnSpc>
                <a:spcPct val="114000"/>
              </a:lnSpc>
              <a:spcBef>
                <a:spcPts val="0"/>
              </a:spcBef>
              <a:buNone/>
            </a:pPr>
            <a:r>
              <a:rPr lang="en-GB" sz="2400" dirty="0"/>
              <a:t>Let's go on a </a:t>
            </a:r>
            <a:r>
              <a:rPr lang="en-GB" sz="2400" b="1" dirty="0"/>
              <a:t>belonging</a:t>
            </a:r>
            <a:r>
              <a:rPr lang="en-GB" sz="2400" dirty="0"/>
              <a:t> hunt inside our school!</a:t>
            </a:r>
            <a:endParaRPr lang="en-US" sz="2400" dirty="0"/>
          </a:p>
          <a:p>
            <a:pPr marL="0" indent="0">
              <a:lnSpc>
                <a:spcPct val="114000"/>
              </a:lnSpc>
              <a:spcBef>
                <a:spcPts val="0"/>
              </a:spcBef>
              <a:buNone/>
            </a:pPr>
            <a:r>
              <a:rPr lang="en-GB" sz="2400" dirty="0">
                <a:ea typeface="Aptos" panose="020B0004020202020204" pitchFamily="34" charset="0"/>
              </a:rPr>
              <a:t>What clues will we find?</a:t>
            </a:r>
          </a:p>
        </p:txBody>
      </p:sp>
      <p:sp>
        <p:nvSpPr>
          <p:cNvPr id="12" name="Title 4">
            <a:extLst>
              <a:ext uri="{FF2B5EF4-FFF2-40B4-BE49-F238E27FC236}">
                <a16:creationId xmlns:a16="http://schemas.microsoft.com/office/drawing/2014/main" id="{19CAB7F2-4405-694C-1490-894EC104E29F}"/>
              </a:ext>
            </a:extLst>
          </p:cNvPr>
          <p:cNvSpPr>
            <a:spLocks noGrp="1"/>
          </p:cNvSpPr>
          <p:nvPr>
            <p:ph type="title"/>
          </p:nvPr>
        </p:nvSpPr>
        <p:spPr>
          <a:xfrm>
            <a:off x="1047135" y="161107"/>
            <a:ext cx="10097729" cy="1129378"/>
          </a:xfrm>
        </p:spPr>
        <p:txBody>
          <a:bodyPr>
            <a:normAutofit/>
          </a:bodyPr>
          <a:lstStyle/>
          <a:p>
            <a:pPr algn="ctr"/>
            <a:r>
              <a:rPr lang="en-GB" sz="2400" b="1" dirty="0"/>
              <a:t>Introduction:</a:t>
            </a:r>
            <a:br>
              <a:rPr lang="en-GB" sz="4000" b="1" dirty="0"/>
            </a:br>
            <a:r>
              <a:rPr lang="en-GB" sz="4000" b="1" dirty="0"/>
              <a:t>Who belongs here?</a:t>
            </a:r>
          </a:p>
        </p:txBody>
      </p:sp>
    </p:spTree>
    <p:extLst>
      <p:ext uri="{BB962C8B-B14F-4D97-AF65-F5344CB8AC3E}">
        <p14:creationId xmlns:p14="http://schemas.microsoft.com/office/powerpoint/2010/main" val="3335029416"/>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rgbClr val="ECF9E7"/>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5b21f85-7fb9-468b-a566-bd2fa1c9a7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C8666F29074541832B89CD6AE919BB" ma:contentTypeVersion="17" ma:contentTypeDescription="Create a new document." ma:contentTypeScope="" ma:versionID="feaf39c0d21a2f254a6c1e347e676158">
  <xsd:schema xmlns:xsd="http://www.w3.org/2001/XMLSchema" xmlns:xs="http://www.w3.org/2001/XMLSchema" xmlns:p="http://schemas.microsoft.com/office/2006/metadata/properties" xmlns:ns3="85b21f85-7fb9-468b-a566-bd2fa1c9a72a" xmlns:ns4="23c3b3ca-5872-48c4-9a98-ec54a4226e9f" targetNamespace="http://schemas.microsoft.com/office/2006/metadata/properties" ma:root="true" ma:fieldsID="4132cdd108773d0aa4cca885a5893eb7" ns3:_="" ns4:_="">
    <xsd:import namespace="85b21f85-7fb9-468b-a566-bd2fa1c9a72a"/>
    <xsd:import namespace="23c3b3ca-5872-48c4-9a98-ec54a4226e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b21f85-7fb9-468b-a566-bd2fa1c9a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3b3ca-5872-48c4-9a98-ec54a4226e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625D8-81F1-4678-95B5-D923531CA2BB}">
  <ds:schemaRefs>
    <ds:schemaRef ds:uri="23c3b3ca-5872-48c4-9a98-ec54a4226e9f"/>
    <ds:schemaRef ds:uri="http://schemas.microsoft.com/office/2006/documentManagement/types"/>
    <ds:schemaRef ds:uri="http://purl.org/dc/elements/1.1/"/>
    <ds:schemaRef ds:uri="85b21f85-7fb9-468b-a566-bd2fa1c9a72a"/>
    <ds:schemaRef ds:uri="http://www.w3.org/XML/1998/namespace"/>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51F897C-12DF-4E25-A1CA-2C835D988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b21f85-7fb9-468b-a566-bd2fa1c9a72a"/>
    <ds:schemaRef ds:uri="23c3b3ca-5872-48c4-9a98-ec54a4226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23037B-593D-4E68-AB25-D01BC1EA77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3000</TotalTime>
  <Words>2221</Words>
  <Application>Microsoft Office PowerPoint</Application>
  <PresentationFormat>Widescreen</PresentationFormat>
  <Paragraphs>159</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Symbol</vt:lpstr>
      <vt:lpstr>Tenorite</vt:lpstr>
      <vt:lpstr>Office Theme</vt:lpstr>
      <vt:lpstr>Dear Teacher</vt:lpstr>
      <vt:lpstr>Notes for teachers</vt:lpstr>
      <vt:lpstr>Resources to support this presentation</vt:lpstr>
      <vt:lpstr>What groups do we belong to?</vt:lpstr>
      <vt:lpstr>Pathway 4: Personal Journey</vt:lpstr>
      <vt:lpstr>Learning objectives</vt:lpstr>
      <vt:lpstr>Key words</vt:lpstr>
      <vt:lpstr>Recap: Families</vt:lpstr>
      <vt:lpstr>Introduction: Who belongs here?</vt:lpstr>
      <vt:lpstr>Discussion: Belonging to a group</vt:lpstr>
      <vt:lpstr>Explanation: Belonging to a group</vt:lpstr>
      <vt:lpstr>Explanation: Belonging to a group</vt:lpstr>
      <vt:lpstr>Explanation: Belonging to a group</vt:lpstr>
      <vt:lpstr>Explanation: Belonging to a group</vt:lpstr>
      <vt:lpstr>Explanation: Belonging to a group</vt:lpstr>
      <vt:lpstr>Explanation: Belonging to a group</vt:lpstr>
      <vt:lpstr>Discussion: Which groups do you belong to?</vt:lpstr>
      <vt:lpstr>Explanation: Getting together</vt:lpstr>
      <vt:lpstr>Suggested tasks: Adult-led </vt:lpstr>
      <vt:lpstr>Suggested tasks: Independent in provision </vt:lpstr>
      <vt:lpstr>Learning summary</vt:lpstr>
      <vt:lpstr>Conclusion: Groups we belong to</vt:lpstr>
      <vt:lpstr>Time to think</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Master Slides</dc:title>
  <dc:creator>Jake Womack</dc:creator>
  <cp:lastModifiedBy>Pennine Learning - Team Support</cp:lastModifiedBy>
  <cp:revision>1338</cp:revision>
  <dcterms:created xsi:type="dcterms:W3CDTF">2024-04-22T20:46:07Z</dcterms:created>
  <dcterms:modified xsi:type="dcterms:W3CDTF">2025-06-28T10:08:35Z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0x0101000EC8666F29074541832B89CD6AE919BB</vt:lpwstr>
  </property>
</Properties>
</file>